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99CCFF"/>
    <a:srgbClr val="669900"/>
    <a:srgbClr val="CC3300"/>
    <a:srgbClr val="9966FF"/>
    <a:srgbClr val="CC66FF"/>
    <a:srgbClr val="FFFF99"/>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71" autoAdjust="0"/>
  </p:normalViewPr>
  <p:slideViewPr>
    <p:cSldViewPr>
      <p:cViewPr varScale="1">
        <p:scale>
          <a:sx n="65" d="100"/>
          <a:sy n="65" d="100"/>
        </p:scale>
        <p:origin x="-60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A8CC736-C8E0-42BE-B5F4-F0CE3025D6E3}" type="datetimeFigureOut">
              <a:rPr lang="en-US"/>
              <a:pPr>
                <a:defRPr/>
              </a:pPr>
              <a:t>2/18/2009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D0F5B58-436C-4461-912A-E32D761E66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eaLnBrk="1" hangingPunct="1">
              <a:spcBef>
                <a:spcPct val="0"/>
              </a:spcBef>
            </a:pPr>
            <a:endParaRPr lang="hr-HR"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0EFE32-114E-4E09-8F2E-5399EFD00410}" type="slidenum">
              <a:rPr lang="en-US"/>
              <a:pPr fontAlgn="base">
                <a:spcBef>
                  <a:spcPct val="0"/>
                </a:spcBef>
                <a:spcAft>
                  <a:spcPct val="0"/>
                </a:spcAft>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2.wav"/><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4.wav"/><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92B106D-AC63-46AF-BE33-C2AF856CFFF9}" type="datetimeFigureOut">
              <a:rPr lang="en-US"/>
              <a:pPr>
                <a:defRPr/>
              </a:pPr>
              <a:t>2/18/2009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836424F-BB60-4D7B-AA86-F8B56B512E6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sndAc>
      <p:stSnd>
        <p:snd r:embed="rId2" name="applause.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2AB84A1-C7A9-46B6-93B2-A9EC5C27E155}" type="datetimeFigureOut">
              <a:rPr lang="en-US"/>
              <a:pPr>
                <a:defRPr/>
              </a:pPr>
              <a:t>2/18/2009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2B1F13C-5FD3-4931-86B5-29B6BA39CF55}" type="slidenum">
              <a:rPr lang="en-US"/>
              <a:pPr>
                <a:defRPr/>
              </a:pPr>
              <a:t>‹#›</a:t>
            </a:fld>
            <a:endParaRPr lang="en-US"/>
          </a:p>
        </p:txBody>
      </p:sp>
    </p:spTree>
  </p:cSld>
  <p:clrMapOvr>
    <a:masterClrMapping/>
  </p:clrMapOvr>
  <p:transition spd="slow">
    <p:sndAc>
      <p:stSnd>
        <p:snd r:embed="rId1" name="applause.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99673A4-06B9-4AF1-A021-C99CACD5FA41}" type="datetimeFigureOut">
              <a:rPr lang="en-US"/>
              <a:pPr>
                <a:defRPr/>
              </a:pPr>
              <a:t>2/18/2009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807CFD7-3805-48DF-87DB-51396568C83F}" type="slidenum">
              <a:rPr lang="en-US"/>
              <a:pPr>
                <a:defRPr/>
              </a:pPr>
              <a:t>‹#›</a:t>
            </a:fld>
            <a:endParaRPr lang="en-US"/>
          </a:p>
        </p:txBody>
      </p:sp>
    </p:spTree>
  </p:cSld>
  <p:clrMapOvr>
    <a:masterClrMapping/>
  </p:clrMapOvr>
  <p:transition spd="slow">
    <p:sndAc>
      <p:stSnd>
        <p:snd r:embed="rId1" name="applause.wav" builtIn="1"/>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sr-Latn-C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sr-Latn-C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sr-Latn-C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sr-Latn-C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sr-Latn-C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sr-Latn-C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sr-Latn-CS"/>
            </a:p>
          </p:txBody>
        </p:sp>
      </p:grpSp>
      <p:sp>
        <p:nvSpPr>
          <p:cNvPr id="48152" name="Rectangle 24"/>
          <p:cNvSpPr>
            <a:spLocks noGrp="1" noChangeArrowheads="1"/>
          </p:cNvSpPr>
          <p:nvPr>
            <p:ph type="ctrTitle" sz="quarter"/>
          </p:nvPr>
        </p:nvSpPr>
        <p:spPr>
          <a:xfrm>
            <a:off x="685800" y="1600200"/>
            <a:ext cx="7772400" cy="1828800"/>
          </a:xfrm>
        </p:spPr>
        <p:txBody>
          <a:bodyPr/>
          <a:lstStyle>
            <a:lvl1pPr>
              <a:defRPr sz="4800"/>
            </a:lvl1pPr>
          </a:lstStyle>
          <a:p>
            <a:r>
              <a:rPr lang="hr-HR"/>
              <a:t>Kliknite da biste uredili stil naslova matrice</a:t>
            </a:r>
          </a:p>
        </p:txBody>
      </p:sp>
      <p:sp>
        <p:nvSpPr>
          <p:cNvPr id="4815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r-HR"/>
              <a:t>Kliknite da biste uredili stil podnaslova matrice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fld id="{A8C6C6E7-DE4A-4CC9-B9EC-36CF2DE90196}" type="datetimeFigureOut">
              <a:rPr lang="en-US"/>
              <a:pPr>
                <a:defRPr/>
              </a:pPr>
              <a:t>2/18/2009</a:t>
            </a:fld>
            <a:endParaRPr lang="hr-HR"/>
          </a:p>
        </p:txBody>
      </p:sp>
      <p:sp>
        <p:nvSpPr>
          <p:cNvPr id="27" name="Rectangle 27"/>
          <p:cNvSpPr>
            <a:spLocks noGrp="1" noChangeArrowheads="1"/>
          </p:cNvSpPr>
          <p:nvPr>
            <p:ph type="ftr" sz="quarter" idx="11"/>
          </p:nvPr>
        </p:nvSpPr>
        <p:spPr/>
        <p:txBody>
          <a:bodyPr/>
          <a:lstStyle>
            <a:lvl1pPr>
              <a:defRPr/>
            </a:lvl1pPr>
          </a:lstStyle>
          <a:p>
            <a:pPr>
              <a:defRPr/>
            </a:pPr>
            <a:endParaRPr lang="hr-HR"/>
          </a:p>
        </p:txBody>
      </p:sp>
      <p:sp>
        <p:nvSpPr>
          <p:cNvPr id="28" name="Rectangle 28"/>
          <p:cNvSpPr>
            <a:spLocks noGrp="1" noChangeArrowheads="1"/>
          </p:cNvSpPr>
          <p:nvPr>
            <p:ph type="sldNum" sz="quarter" idx="12"/>
          </p:nvPr>
        </p:nvSpPr>
        <p:spPr/>
        <p:txBody>
          <a:bodyPr/>
          <a:lstStyle>
            <a:lvl1pPr>
              <a:defRPr/>
            </a:lvl1pPr>
          </a:lstStyle>
          <a:p>
            <a:pPr>
              <a:defRPr/>
            </a:pPr>
            <a:fld id="{F0926107-F0FC-4C20-A83D-F7D9D2C8B1A1}" type="slidenum">
              <a:rPr lang="hr-HR"/>
              <a:pPr>
                <a:defRPr/>
              </a:pPr>
              <a:t>‹#›</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Rectangle 26"/>
          <p:cNvSpPr>
            <a:spLocks noGrp="1" noChangeArrowheads="1"/>
          </p:cNvSpPr>
          <p:nvPr>
            <p:ph type="ftr" sz="quarter" idx="10"/>
          </p:nvPr>
        </p:nvSpPr>
        <p:spPr>
          <a:ln/>
        </p:spPr>
        <p:txBody>
          <a:bodyPr/>
          <a:lstStyle>
            <a:lvl1pPr>
              <a:defRPr/>
            </a:lvl1pPr>
          </a:lstStyle>
          <a:p>
            <a:pPr>
              <a:defRPr/>
            </a:pPr>
            <a:endParaRPr lang="hr-HR"/>
          </a:p>
        </p:txBody>
      </p:sp>
      <p:sp>
        <p:nvSpPr>
          <p:cNvPr id="5" name="Rectangle 27"/>
          <p:cNvSpPr>
            <a:spLocks noGrp="1" noChangeArrowheads="1"/>
          </p:cNvSpPr>
          <p:nvPr>
            <p:ph type="sldNum" sz="quarter" idx="11"/>
          </p:nvPr>
        </p:nvSpPr>
        <p:spPr>
          <a:ln/>
        </p:spPr>
        <p:txBody>
          <a:bodyPr/>
          <a:lstStyle>
            <a:lvl1pPr>
              <a:defRPr/>
            </a:lvl1pPr>
          </a:lstStyle>
          <a:p>
            <a:pPr>
              <a:defRPr/>
            </a:pPr>
            <a:fld id="{F067B1B5-3569-4F2E-9BE1-4129B6DBE3C6}" type="slidenum">
              <a:rPr lang="hr-HR"/>
              <a:pPr>
                <a:defRPr/>
              </a:pPr>
              <a:t>‹#›</a:t>
            </a:fld>
            <a:endParaRPr lang="hr-HR"/>
          </a:p>
        </p:txBody>
      </p:sp>
      <p:sp>
        <p:nvSpPr>
          <p:cNvPr id="6" name="Rectangle 28"/>
          <p:cNvSpPr>
            <a:spLocks noGrp="1" noChangeArrowheads="1"/>
          </p:cNvSpPr>
          <p:nvPr>
            <p:ph type="dt" sz="half" idx="12"/>
          </p:nvPr>
        </p:nvSpPr>
        <p:spPr>
          <a:ln/>
        </p:spPr>
        <p:txBody>
          <a:bodyPr/>
          <a:lstStyle>
            <a:lvl1pPr>
              <a:defRPr/>
            </a:lvl1pPr>
          </a:lstStyle>
          <a:p>
            <a:pPr>
              <a:defRPr/>
            </a:pPr>
            <a:fld id="{8BEBD0CF-BDB4-4A2F-B9A4-4FD6ECDF5C28}" type="datetimeFigureOut">
              <a:rPr lang="en-US"/>
              <a:pPr>
                <a:defRPr/>
              </a:pPr>
              <a:t>2/18/2009</a:t>
            </a:fld>
            <a:endParaRPr lang="hr-H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hr-HR"/>
          </a:p>
        </p:txBody>
      </p:sp>
      <p:sp>
        <p:nvSpPr>
          <p:cNvPr id="5" name="Rectangle 27"/>
          <p:cNvSpPr>
            <a:spLocks noGrp="1" noChangeArrowheads="1"/>
          </p:cNvSpPr>
          <p:nvPr>
            <p:ph type="sldNum" sz="quarter" idx="11"/>
          </p:nvPr>
        </p:nvSpPr>
        <p:spPr>
          <a:ln/>
        </p:spPr>
        <p:txBody>
          <a:bodyPr/>
          <a:lstStyle>
            <a:lvl1pPr>
              <a:defRPr/>
            </a:lvl1pPr>
          </a:lstStyle>
          <a:p>
            <a:pPr>
              <a:defRPr/>
            </a:pPr>
            <a:fld id="{6F380106-5264-4C39-8270-229AF7AB61AC}" type="slidenum">
              <a:rPr lang="hr-HR"/>
              <a:pPr>
                <a:defRPr/>
              </a:pPr>
              <a:t>‹#›</a:t>
            </a:fld>
            <a:endParaRPr lang="hr-HR"/>
          </a:p>
        </p:txBody>
      </p:sp>
      <p:sp>
        <p:nvSpPr>
          <p:cNvPr id="6" name="Rectangle 28"/>
          <p:cNvSpPr>
            <a:spLocks noGrp="1" noChangeArrowheads="1"/>
          </p:cNvSpPr>
          <p:nvPr>
            <p:ph type="dt" sz="half" idx="12"/>
          </p:nvPr>
        </p:nvSpPr>
        <p:spPr>
          <a:ln/>
        </p:spPr>
        <p:txBody>
          <a:bodyPr/>
          <a:lstStyle>
            <a:lvl1pPr>
              <a:defRPr/>
            </a:lvl1pPr>
          </a:lstStyle>
          <a:p>
            <a:pPr>
              <a:defRPr/>
            </a:pPr>
            <a:fld id="{FE8C6821-40A3-4D4D-870E-966F50AB234C}" type="datetimeFigureOut">
              <a:rPr lang="en-US"/>
              <a:pPr>
                <a:defRPr/>
              </a:pPr>
              <a:t>2/18/2009</a:t>
            </a:fld>
            <a:endParaRPr lang="hr-H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Rectangle 26"/>
          <p:cNvSpPr>
            <a:spLocks noGrp="1" noChangeArrowheads="1"/>
          </p:cNvSpPr>
          <p:nvPr>
            <p:ph type="ftr" sz="quarter" idx="10"/>
          </p:nvPr>
        </p:nvSpPr>
        <p:spPr>
          <a:ln/>
        </p:spPr>
        <p:txBody>
          <a:bodyPr/>
          <a:lstStyle>
            <a:lvl1pPr>
              <a:defRPr/>
            </a:lvl1pPr>
          </a:lstStyle>
          <a:p>
            <a:pPr>
              <a:defRPr/>
            </a:pPr>
            <a:endParaRPr lang="hr-HR"/>
          </a:p>
        </p:txBody>
      </p:sp>
      <p:sp>
        <p:nvSpPr>
          <p:cNvPr id="6" name="Rectangle 27"/>
          <p:cNvSpPr>
            <a:spLocks noGrp="1" noChangeArrowheads="1"/>
          </p:cNvSpPr>
          <p:nvPr>
            <p:ph type="sldNum" sz="quarter" idx="11"/>
          </p:nvPr>
        </p:nvSpPr>
        <p:spPr>
          <a:ln/>
        </p:spPr>
        <p:txBody>
          <a:bodyPr/>
          <a:lstStyle>
            <a:lvl1pPr>
              <a:defRPr/>
            </a:lvl1pPr>
          </a:lstStyle>
          <a:p>
            <a:pPr>
              <a:defRPr/>
            </a:pPr>
            <a:fld id="{9E89CF95-FF31-4719-84FE-DF6B6E42C6E3}" type="slidenum">
              <a:rPr lang="hr-HR"/>
              <a:pPr>
                <a:defRPr/>
              </a:pPr>
              <a:t>‹#›</a:t>
            </a:fld>
            <a:endParaRPr lang="hr-HR"/>
          </a:p>
        </p:txBody>
      </p:sp>
      <p:sp>
        <p:nvSpPr>
          <p:cNvPr id="7" name="Rectangle 28"/>
          <p:cNvSpPr>
            <a:spLocks noGrp="1" noChangeArrowheads="1"/>
          </p:cNvSpPr>
          <p:nvPr>
            <p:ph type="dt" sz="half" idx="12"/>
          </p:nvPr>
        </p:nvSpPr>
        <p:spPr>
          <a:ln/>
        </p:spPr>
        <p:txBody>
          <a:bodyPr/>
          <a:lstStyle>
            <a:lvl1pPr>
              <a:defRPr/>
            </a:lvl1pPr>
          </a:lstStyle>
          <a:p>
            <a:pPr>
              <a:defRPr/>
            </a:pPr>
            <a:fld id="{66528178-D5F0-41A3-9914-AB7C11384F17}" type="datetimeFigureOut">
              <a:rPr lang="en-US"/>
              <a:pPr>
                <a:defRPr/>
              </a:pPr>
              <a:t>2/18/2009</a:t>
            </a:fld>
            <a:endParaRPr lang="hr-H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7" name="Rectangle 26"/>
          <p:cNvSpPr>
            <a:spLocks noGrp="1" noChangeArrowheads="1"/>
          </p:cNvSpPr>
          <p:nvPr>
            <p:ph type="ftr" sz="quarter" idx="10"/>
          </p:nvPr>
        </p:nvSpPr>
        <p:spPr>
          <a:ln/>
        </p:spPr>
        <p:txBody>
          <a:bodyPr/>
          <a:lstStyle>
            <a:lvl1pPr>
              <a:defRPr/>
            </a:lvl1pPr>
          </a:lstStyle>
          <a:p>
            <a:pPr>
              <a:defRPr/>
            </a:pPr>
            <a:endParaRPr lang="hr-HR"/>
          </a:p>
        </p:txBody>
      </p:sp>
      <p:sp>
        <p:nvSpPr>
          <p:cNvPr id="8" name="Rectangle 27"/>
          <p:cNvSpPr>
            <a:spLocks noGrp="1" noChangeArrowheads="1"/>
          </p:cNvSpPr>
          <p:nvPr>
            <p:ph type="sldNum" sz="quarter" idx="11"/>
          </p:nvPr>
        </p:nvSpPr>
        <p:spPr>
          <a:ln/>
        </p:spPr>
        <p:txBody>
          <a:bodyPr/>
          <a:lstStyle>
            <a:lvl1pPr>
              <a:defRPr/>
            </a:lvl1pPr>
          </a:lstStyle>
          <a:p>
            <a:pPr>
              <a:defRPr/>
            </a:pPr>
            <a:fld id="{064E1B09-4EFA-4F94-AFD5-5C969017764D}" type="slidenum">
              <a:rPr lang="hr-HR"/>
              <a:pPr>
                <a:defRPr/>
              </a:pPr>
              <a:t>‹#›</a:t>
            </a:fld>
            <a:endParaRPr lang="hr-HR"/>
          </a:p>
        </p:txBody>
      </p:sp>
      <p:sp>
        <p:nvSpPr>
          <p:cNvPr id="9" name="Rectangle 28"/>
          <p:cNvSpPr>
            <a:spLocks noGrp="1" noChangeArrowheads="1"/>
          </p:cNvSpPr>
          <p:nvPr>
            <p:ph type="dt" sz="half" idx="12"/>
          </p:nvPr>
        </p:nvSpPr>
        <p:spPr>
          <a:ln/>
        </p:spPr>
        <p:txBody>
          <a:bodyPr/>
          <a:lstStyle>
            <a:lvl1pPr>
              <a:defRPr/>
            </a:lvl1pPr>
          </a:lstStyle>
          <a:p>
            <a:pPr>
              <a:defRPr/>
            </a:pPr>
            <a:fld id="{BB000B04-28D4-451F-B8A5-391622F82C67}" type="datetimeFigureOut">
              <a:rPr lang="en-US"/>
              <a:pPr>
                <a:defRPr/>
              </a:pPr>
              <a:t>2/18/2009</a:t>
            </a:fld>
            <a:endParaRPr lang="hr-H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Rectangle 26"/>
          <p:cNvSpPr>
            <a:spLocks noGrp="1" noChangeArrowheads="1"/>
          </p:cNvSpPr>
          <p:nvPr>
            <p:ph type="ftr" sz="quarter" idx="10"/>
          </p:nvPr>
        </p:nvSpPr>
        <p:spPr>
          <a:ln/>
        </p:spPr>
        <p:txBody>
          <a:bodyPr/>
          <a:lstStyle>
            <a:lvl1pPr>
              <a:defRPr/>
            </a:lvl1pPr>
          </a:lstStyle>
          <a:p>
            <a:pPr>
              <a:defRPr/>
            </a:pPr>
            <a:endParaRPr lang="hr-HR"/>
          </a:p>
        </p:txBody>
      </p:sp>
      <p:sp>
        <p:nvSpPr>
          <p:cNvPr id="4" name="Rectangle 27"/>
          <p:cNvSpPr>
            <a:spLocks noGrp="1" noChangeArrowheads="1"/>
          </p:cNvSpPr>
          <p:nvPr>
            <p:ph type="sldNum" sz="quarter" idx="11"/>
          </p:nvPr>
        </p:nvSpPr>
        <p:spPr>
          <a:ln/>
        </p:spPr>
        <p:txBody>
          <a:bodyPr/>
          <a:lstStyle>
            <a:lvl1pPr>
              <a:defRPr/>
            </a:lvl1pPr>
          </a:lstStyle>
          <a:p>
            <a:pPr>
              <a:defRPr/>
            </a:pPr>
            <a:fld id="{C827D340-FF0A-4627-8F92-1EC615E7510D}" type="slidenum">
              <a:rPr lang="hr-HR"/>
              <a:pPr>
                <a:defRPr/>
              </a:pPr>
              <a:t>‹#›</a:t>
            </a:fld>
            <a:endParaRPr lang="hr-HR"/>
          </a:p>
        </p:txBody>
      </p:sp>
      <p:sp>
        <p:nvSpPr>
          <p:cNvPr id="5" name="Rectangle 28"/>
          <p:cNvSpPr>
            <a:spLocks noGrp="1" noChangeArrowheads="1"/>
          </p:cNvSpPr>
          <p:nvPr>
            <p:ph type="dt" sz="half" idx="12"/>
          </p:nvPr>
        </p:nvSpPr>
        <p:spPr>
          <a:ln/>
        </p:spPr>
        <p:txBody>
          <a:bodyPr/>
          <a:lstStyle>
            <a:lvl1pPr>
              <a:defRPr/>
            </a:lvl1pPr>
          </a:lstStyle>
          <a:p>
            <a:pPr>
              <a:defRPr/>
            </a:pPr>
            <a:fld id="{96601BD8-FE4B-4774-A97C-2A282590EC38}" type="datetimeFigureOut">
              <a:rPr lang="en-US"/>
              <a:pPr>
                <a:defRPr/>
              </a:pPr>
              <a:t>2/18/2009</a:t>
            </a:fld>
            <a:endParaRPr lang="hr-H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hr-HR"/>
          </a:p>
        </p:txBody>
      </p:sp>
      <p:sp>
        <p:nvSpPr>
          <p:cNvPr id="3" name="Rectangle 27"/>
          <p:cNvSpPr>
            <a:spLocks noGrp="1" noChangeArrowheads="1"/>
          </p:cNvSpPr>
          <p:nvPr>
            <p:ph type="sldNum" sz="quarter" idx="11"/>
          </p:nvPr>
        </p:nvSpPr>
        <p:spPr>
          <a:ln/>
        </p:spPr>
        <p:txBody>
          <a:bodyPr/>
          <a:lstStyle>
            <a:lvl1pPr>
              <a:defRPr/>
            </a:lvl1pPr>
          </a:lstStyle>
          <a:p>
            <a:pPr>
              <a:defRPr/>
            </a:pPr>
            <a:fld id="{ECAF3D66-0121-4C04-904C-4524A4575AEB}" type="slidenum">
              <a:rPr lang="hr-HR"/>
              <a:pPr>
                <a:defRPr/>
              </a:pPr>
              <a:t>‹#›</a:t>
            </a:fld>
            <a:endParaRPr lang="hr-HR"/>
          </a:p>
        </p:txBody>
      </p:sp>
      <p:sp>
        <p:nvSpPr>
          <p:cNvPr id="4" name="Rectangle 28"/>
          <p:cNvSpPr>
            <a:spLocks noGrp="1" noChangeArrowheads="1"/>
          </p:cNvSpPr>
          <p:nvPr>
            <p:ph type="dt" sz="half" idx="12"/>
          </p:nvPr>
        </p:nvSpPr>
        <p:spPr>
          <a:ln/>
        </p:spPr>
        <p:txBody>
          <a:bodyPr/>
          <a:lstStyle>
            <a:lvl1pPr>
              <a:defRPr/>
            </a:lvl1pPr>
          </a:lstStyle>
          <a:p>
            <a:pPr>
              <a:defRPr/>
            </a:pPr>
            <a:fld id="{8E75AB27-0A6B-4C4B-BA6A-56E7F0E0253A}" type="datetimeFigureOut">
              <a:rPr lang="en-US"/>
              <a:pPr>
                <a:defRPr/>
              </a:pPr>
              <a:t>2/18/2009</a:t>
            </a:fld>
            <a:endParaRPr lang="hr-H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hr-HR"/>
          </a:p>
        </p:txBody>
      </p:sp>
      <p:sp>
        <p:nvSpPr>
          <p:cNvPr id="6" name="Rectangle 27"/>
          <p:cNvSpPr>
            <a:spLocks noGrp="1" noChangeArrowheads="1"/>
          </p:cNvSpPr>
          <p:nvPr>
            <p:ph type="sldNum" sz="quarter" idx="11"/>
          </p:nvPr>
        </p:nvSpPr>
        <p:spPr>
          <a:ln/>
        </p:spPr>
        <p:txBody>
          <a:bodyPr/>
          <a:lstStyle>
            <a:lvl1pPr>
              <a:defRPr/>
            </a:lvl1pPr>
          </a:lstStyle>
          <a:p>
            <a:pPr>
              <a:defRPr/>
            </a:pPr>
            <a:fld id="{7E43F15B-9166-4B0A-8739-1E4A62B8606A}" type="slidenum">
              <a:rPr lang="hr-HR"/>
              <a:pPr>
                <a:defRPr/>
              </a:pPr>
              <a:t>‹#›</a:t>
            </a:fld>
            <a:endParaRPr lang="hr-HR"/>
          </a:p>
        </p:txBody>
      </p:sp>
      <p:sp>
        <p:nvSpPr>
          <p:cNvPr id="7" name="Rectangle 28"/>
          <p:cNvSpPr>
            <a:spLocks noGrp="1" noChangeArrowheads="1"/>
          </p:cNvSpPr>
          <p:nvPr>
            <p:ph type="dt" sz="half" idx="12"/>
          </p:nvPr>
        </p:nvSpPr>
        <p:spPr>
          <a:ln/>
        </p:spPr>
        <p:txBody>
          <a:bodyPr/>
          <a:lstStyle>
            <a:lvl1pPr>
              <a:defRPr/>
            </a:lvl1pPr>
          </a:lstStyle>
          <a:p>
            <a:pPr>
              <a:defRPr/>
            </a:pPr>
            <a:fld id="{AD2C16AA-8380-4DE3-A988-6549E1D332AF}" type="datetimeFigureOut">
              <a:rPr lang="en-US"/>
              <a:pPr>
                <a:defRPr/>
              </a:pPr>
              <a:t>2/18/2009</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05B4048-9873-4DFE-B084-D7B7A986A1C5}" type="datetimeFigureOut">
              <a:rPr lang="en-US"/>
              <a:pPr>
                <a:defRPr/>
              </a:pPr>
              <a:t>2/18/2009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9F6DEE-F7CA-4121-B760-4B16790E71B3}" type="slidenum">
              <a:rPr lang="en-US"/>
              <a:pPr>
                <a:defRPr/>
              </a:pPr>
              <a:t>‹#›</a:t>
            </a:fld>
            <a:endParaRPr lang="en-US"/>
          </a:p>
        </p:txBody>
      </p:sp>
    </p:spTree>
  </p:cSld>
  <p:clrMapOvr>
    <a:masterClrMapping/>
  </p:clrMapOvr>
  <p:transition spd="slow">
    <p:sndAc>
      <p:stSnd>
        <p:snd r:embed="rId1" name="applause.wav" builtIn="1"/>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C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hr-HR"/>
          </a:p>
        </p:txBody>
      </p:sp>
      <p:sp>
        <p:nvSpPr>
          <p:cNvPr id="6" name="Rectangle 27"/>
          <p:cNvSpPr>
            <a:spLocks noGrp="1" noChangeArrowheads="1"/>
          </p:cNvSpPr>
          <p:nvPr>
            <p:ph type="sldNum" sz="quarter" idx="11"/>
          </p:nvPr>
        </p:nvSpPr>
        <p:spPr>
          <a:ln/>
        </p:spPr>
        <p:txBody>
          <a:bodyPr/>
          <a:lstStyle>
            <a:lvl1pPr>
              <a:defRPr/>
            </a:lvl1pPr>
          </a:lstStyle>
          <a:p>
            <a:pPr>
              <a:defRPr/>
            </a:pPr>
            <a:fld id="{01B3EE79-B070-4E6B-B4AD-F3E3B0F4E82C}" type="slidenum">
              <a:rPr lang="hr-HR"/>
              <a:pPr>
                <a:defRPr/>
              </a:pPr>
              <a:t>‹#›</a:t>
            </a:fld>
            <a:endParaRPr lang="hr-HR"/>
          </a:p>
        </p:txBody>
      </p:sp>
      <p:sp>
        <p:nvSpPr>
          <p:cNvPr id="7" name="Rectangle 28"/>
          <p:cNvSpPr>
            <a:spLocks noGrp="1" noChangeArrowheads="1"/>
          </p:cNvSpPr>
          <p:nvPr>
            <p:ph type="dt" sz="half" idx="12"/>
          </p:nvPr>
        </p:nvSpPr>
        <p:spPr>
          <a:ln/>
        </p:spPr>
        <p:txBody>
          <a:bodyPr/>
          <a:lstStyle>
            <a:lvl1pPr>
              <a:defRPr/>
            </a:lvl1pPr>
          </a:lstStyle>
          <a:p>
            <a:pPr>
              <a:defRPr/>
            </a:pPr>
            <a:fld id="{E92CF7E3-FA01-42E1-8391-E9F0F94F28E0}" type="datetimeFigureOut">
              <a:rPr lang="en-US"/>
              <a:pPr>
                <a:defRPr/>
              </a:pPr>
              <a:t>2/18/2009</a:t>
            </a:fld>
            <a:endParaRPr lang="hr-H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Rectangle 26"/>
          <p:cNvSpPr>
            <a:spLocks noGrp="1" noChangeArrowheads="1"/>
          </p:cNvSpPr>
          <p:nvPr>
            <p:ph type="ftr" sz="quarter" idx="10"/>
          </p:nvPr>
        </p:nvSpPr>
        <p:spPr>
          <a:ln/>
        </p:spPr>
        <p:txBody>
          <a:bodyPr/>
          <a:lstStyle>
            <a:lvl1pPr>
              <a:defRPr/>
            </a:lvl1pPr>
          </a:lstStyle>
          <a:p>
            <a:pPr>
              <a:defRPr/>
            </a:pPr>
            <a:endParaRPr lang="hr-HR"/>
          </a:p>
        </p:txBody>
      </p:sp>
      <p:sp>
        <p:nvSpPr>
          <p:cNvPr id="5" name="Rectangle 27"/>
          <p:cNvSpPr>
            <a:spLocks noGrp="1" noChangeArrowheads="1"/>
          </p:cNvSpPr>
          <p:nvPr>
            <p:ph type="sldNum" sz="quarter" idx="11"/>
          </p:nvPr>
        </p:nvSpPr>
        <p:spPr>
          <a:ln/>
        </p:spPr>
        <p:txBody>
          <a:bodyPr/>
          <a:lstStyle>
            <a:lvl1pPr>
              <a:defRPr/>
            </a:lvl1pPr>
          </a:lstStyle>
          <a:p>
            <a:pPr>
              <a:defRPr/>
            </a:pPr>
            <a:fld id="{6AD9F813-449C-4813-B588-EE5C46D95DC1}" type="slidenum">
              <a:rPr lang="hr-HR"/>
              <a:pPr>
                <a:defRPr/>
              </a:pPr>
              <a:t>‹#›</a:t>
            </a:fld>
            <a:endParaRPr lang="hr-HR"/>
          </a:p>
        </p:txBody>
      </p:sp>
      <p:sp>
        <p:nvSpPr>
          <p:cNvPr id="6" name="Rectangle 28"/>
          <p:cNvSpPr>
            <a:spLocks noGrp="1" noChangeArrowheads="1"/>
          </p:cNvSpPr>
          <p:nvPr>
            <p:ph type="dt" sz="half" idx="12"/>
          </p:nvPr>
        </p:nvSpPr>
        <p:spPr>
          <a:ln/>
        </p:spPr>
        <p:txBody>
          <a:bodyPr/>
          <a:lstStyle>
            <a:lvl1pPr>
              <a:defRPr/>
            </a:lvl1pPr>
          </a:lstStyle>
          <a:p>
            <a:pPr>
              <a:defRPr/>
            </a:pPr>
            <a:fld id="{9C7063F0-F78D-4D0C-9484-9819EA01D0F3}" type="datetimeFigureOut">
              <a:rPr lang="en-US"/>
              <a:pPr>
                <a:defRPr/>
              </a:pPr>
              <a:t>2/18/2009</a:t>
            </a:fld>
            <a:endParaRPr lang="hr-H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sr-Latn-C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Rectangle 26"/>
          <p:cNvSpPr>
            <a:spLocks noGrp="1" noChangeArrowheads="1"/>
          </p:cNvSpPr>
          <p:nvPr>
            <p:ph type="ftr" sz="quarter" idx="10"/>
          </p:nvPr>
        </p:nvSpPr>
        <p:spPr>
          <a:ln/>
        </p:spPr>
        <p:txBody>
          <a:bodyPr/>
          <a:lstStyle>
            <a:lvl1pPr>
              <a:defRPr/>
            </a:lvl1pPr>
          </a:lstStyle>
          <a:p>
            <a:pPr>
              <a:defRPr/>
            </a:pPr>
            <a:endParaRPr lang="hr-HR"/>
          </a:p>
        </p:txBody>
      </p:sp>
      <p:sp>
        <p:nvSpPr>
          <p:cNvPr id="5" name="Rectangle 27"/>
          <p:cNvSpPr>
            <a:spLocks noGrp="1" noChangeArrowheads="1"/>
          </p:cNvSpPr>
          <p:nvPr>
            <p:ph type="sldNum" sz="quarter" idx="11"/>
          </p:nvPr>
        </p:nvSpPr>
        <p:spPr>
          <a:ln/>
        </p:spPr>
        <p:txBody>
          <a:bodyPr/>
          <a:lstStyle>
            <a:lvl1pPr>
              <a:defRPr/>
            </a:lvl1pPr>
          </a:lstStyle>
          <a:p>
            <a:pPr>
              <a:defRPr/>
            </a:pPr>
            <a:fld id="{8D2EE548-054D-4907-8FC9-A1BB4D15B7F2}" type="slidenum">
              <a:rPr lang="hr-HR"/>
              <a:pPr>
                <a:defRPr/>
              </a:pPr>
              <a:t>‹#›</a:t>
            </a:fld>
            <a:endParaRPr lang="hr-HR"/>
          </a:p>
        </p:txBody>
      </p:sp>
      <p:sp>
        <p:nvSpPr>
          <p:cNvPr id="6" name="Rectangle 28"/>
          <p:cNvSpPr>
            <a:spLocks noGrp="1" noChangeArrowheads="1"/>
          </p:cNvSpPr>
          <p:nvPr>
            <p:ph type="dt" sz="half" idx="12"/>
          </p:nvPr>
        </p:nvSpPr>
        <p:spPr>
          <a:ln/>
        </p:spPr>
        <p:txBody>
          <a:bodyPr/>
          <a:lstStyle>
            <a:lvl1pPr>
              <a:defRPr/>
            </a:lvl1pPr>
          </a:lstStyle>
          <a:p>
            <a:pPr>
              <a:defRPr/>
            </a:pPr>
            <a:fld id="{BE9217BC-10E4-4200-A6D4-0C8D0924123B}" type="datetimeFigureOut">
              <a:rPr lang="en-US"/>
              <a:pPr>
                <a:defRPr/>
              </a:pPr>
              <a:t>2/18/2009</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B30CCD-2161-4E5A-A439-37A9F944279D}" type="datetimeFigureOut">
              <a:rPr lang="en-US"/>
              <a:pPr>
                <a:defRPr/>
              </a:pPr>
              <a:t>2/18/2009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3585B2-ADDF-4723-89F5-136CF31F35D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sndAc>
      <p:stSnd>
        <p:snd r:embed="rId2" name="applause.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5A92B4E-1069-4AD0-B3F6-E8DB90A19DDB}" type="datetimeFigureOut">
              <a:rPr lang="en-US"/>
              <a:pPr>
                <a:defRPr/>
              </a:pPr>
              <a:t>2/18/2009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D186702-120C-4B64-87B3-3B510714F380}" type="slidenum">
              <a:rPr lang="en-US"/>
              <a:pPr>
                <a:defRPr/>
              </a:pPr>
              <a:t>‹#›</a:t>
            </a:fld>
            <a:endParaRPr lang="en-US"/>
          </a:p>
        </p:txBody>
      </p:sp>
    </p:spTree>
  </p:cSld>
  <p:clrMapOvr>
    <a:masterClrMapping/>
  </p:clrMapOvr>
  <p:transition spd="slow">
    <p:sndAc>
      <p:stSnd>
        <p:snd r:embed="rId1" name="applause.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BF48242-CB5D-46D4-BA74-1FD9F8820D27}" type="datetimeFigureOut">
              <a:rPr lang="en-US"/>
              <a:pPr>
                <a:defRPr/>
              </a:pPr>
              <a:t>2/18/2009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CA8005C-BA6B-4F35-956C-8FA1E74E2F7F}" type="slidenum">
              <a:rPr lang="en-US"/>
              <a:pPr>
                <a:defRPr/>
              </a:pPr>
              <a:t>‹#›</a:t>
            </a:fld>
            <a:endParaRPr lang="en-US"/>
          </a:p>
        </p:txBody>
      </p:sp>
    </p:spTree>
  </p:cSld>
  <p:clrMapOvr>
    <a:masterClrMapping/>
  </p:clrMapOvr>
  <p:transition spd="slow">
    <p:sndAc>
      <p:stSnd>
        <p:snd r:embed="rId1" name="applause.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79675B6-763F-4222-8693-27ED30416FEE}" type="datetimeFigureOut">
              <a:rPr lang="en-US"/>
              <a:pPr>
                <a:defRPr/>
              </a:pPr>
              <a:t>2/18/2009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88D51AC-90EE-4CE0-BB67-76D2B22D7560}" type="slidenum">
              <a:rPr lang="en-US"/>
              <a:pPr>
                <a:defRPr/>
              </a:pPr>
              <a:t>‹#›</a:t>
            </a:fld>
            <a:endParaRPr lang="en-US"/>
          </a:p>
        </p:txBody>
      </p:sp>
    </p:spTree>
  </p:cSld>
  <p:clrMapOvr>
    <a:masterClrMapping/>
  </p:clrMapOvr>
  <p:transition spd="slow">
    <p:sndAc>
      <p:stSnd>
        <p:snd r:embed="rId1" name="applause.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E6487F6-6BDA-440C-AEE5-9E12D8C51C2C}" type="datetimeFigureOut">
              <a:rPr lang="en-US"/>
              <a:pPr>
                <a:defRPr/>
              </a:pPr>
              <a:t>2/18/2009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1F975A7-296D-410D-8299-45573CEEC6AF}" type="slidenum">
              <a:rPr lang="en-US"/>
              <a:pPr>
                <a:defRPr/>
              </a:pPr>
              <a:t>‹#›</a:t>
            </a:fld>
            <a:endParaRPr lang="en-US"/>
          </a:p>
        </p:txBody>
      </p:sp>
    </p:spTree>
  </p:cSld>
  <p:clrMapOvr>
    <a:masterClrMapping/>
  </p:clrMapOvr>
  <p:transition spd="slow">
    <p:sndAc>
      <p:stSnd>
        <p:snd r:embed="rId1" name="applause.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9C9D284-15ED-45E0-9E9D-DC94F255F65E}" type="datetimeFigureOut">
              <a:rPr lang="en-US"/>
              <a:pPr>
                <a:defRPr/>
              </a:pPr>
              <a:t>2/18/2009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514124F-62F6-4235-9031-792D44B96058}" type="slidenum">
              <a:rPr lang="en-US"/>
              <a:pPr>
                <a:defRPr/>
              </a:pPr>
              <a:t>‹#›</a:t>
            </a:fld>
            <a:endParaRPr lang="en-US"/>
          </a:p>
        </p:txBody>
      </p:sp>
    </p:spTree>
  </p:cSld>
  <p:clrMapOvr>
    <a:masterClrMapping/>
  </p:clrMapOvr>
  <p:transition spd="slow">
    <p:sndAc>
      <p:stSnd>
        <p:snd r:embed="rId1" name="applause.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2D2B604-5E4E-456D-8293-4DDB0035C6B5}" type="datetimeFigureOut">
              <a:rPr lang="en-US"/>
              <a:pPr>
                <a:defRPr/>
              </a:pPr>
              <a:t>2/18/2009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C20B56F-17DF-4368-9F81-7ABB50D6E85D}" type="slidenum">
              <a:rPr lang="en-US"/>
              <a:pPr>
                <a:defRPr/>
              </a:pPr>
              <a:t>‹#›</a:t>
            </a:fld>
            <a:endParaRPr lang="en-US"/>
          </a:p>
        </p:txBody>
      </p:sp>
    </p:spTree>
  </p:cSld>
  <p:clrMapOvr>
    <a:masterClrMapping/>
  </p:clrMapOvr>
  <p:transition spd="slow">
    <p:sndAc>
      <p:stSnd>
        <p:snd r:embed="rId1" name="applause.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9F040A08-2A4E-49AC-9811-EA1E359427D8}" type="datetimeFigureOut">
              <a:rPr lang="en-US"/>
              <a:pPr>
                <a:defRPr/>
              </a:pPr>
              <a:t>2/18/2009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E725AFF9-209D-42B3-BE0F-C59971A80F8F}"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sndAc>
      <p:stSnd>
        <p:snd r:embed="rId13" name="applause.wav" builtIn="1"/>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58000"/>
            <a:chOff x="0" y="0"/>
            <a:chExt cx="5770" cy="4320"/>
          </a:xfrm>
        </p:grpSpPr>
        <p:sp>
          <p:nvSpPr>
            <p:cNvPr id="4710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sr-Latn-CS"/>
            </a:p>
          </p:txBody>
        </p:sp>
        <p:sp>
          <p:nvSpPr>
            <p:cNvPr id="4710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0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1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sr-Latn-CS"/>
            </a:p>
          </p:txBody>
        </p:sp>
        <p:sp>
          <p:nvSpPr>
            <p:cNvPr id="4711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4711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4711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1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1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4711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1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sr-Latn-CS"/>
            </a:p>
          </p:txBody>
        </p:sp>
        <p:sp>
          <p:nvSpPr>
            <p:cNvPr id="4711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sr-Latn-CS"/>
            </a:p>
          </p:txBody>
        </p:sp>
        <p:sp>
          <p:nvSpPr>
            <p:cNvPr id="4711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2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sr-Latn-CS"/>
            </a:p>
          </p:txBody>
        </p:sp>
        <p:sp>
          <p:nvSpPr>
            <p:cNvPr id="4712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2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2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2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4712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4712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sr-Latn-CS"/>
            </a:p>
          </p:txBody>
        </p:sp>
        <p:sp>
          <p:nvSpPr>
            <p:cNvPr id="4712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sr-Latn-CS"/>
            </a:p>
          </p:txBody>
        </p:sp>
      </p:grpSp>
      <p:sp>
        <p:nvSpPr>
          <p:cNvPr id="4712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r-HR" smtClean="0"/>
              <a:t>Kliknite da biste uredili stil naslova matrice</a:t>
            </a:r>
          </a:p>
        </p:txBody>
      </p:sp>
      <p:sp>
        <p:nvSpPr>
          <p:cNvPr id="4712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4713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hr-HR"/>
          </a:p>
        </p:txBody>
      </p:sp>
      <p:sp>
        <p:nvSpPr>
          <p:cNvPr id="4713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4F3B74D4-3DF0-4AC2-A52B-3B6018F875D5}" type="slidenum">
              <a:rPr lang="hr-HR"/>
              <a:pPr>
                <a:defRPr/>
              </a:pPr>
              <a:t>‹#›</a:t>
            </a:fld>
            <a:endParaRPr lang="hr-HR"/>
          </a:p>
        </p:txBody>
      </p:sp>
      <p:sp>
        <p:nvSpPr>
          <p:cNvPr id="4713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fld id="{3FC471B9-1310-49B3-8D81-E17480E5EE0D}" type="datetimeFigureOut">
              <a:rPr lang="en-US"/>
              <a:pPr>
                <a:defRPr/>
              </a:pPr>
              <a:t>2/18/2009</a:t>
            </a:fld>
            <a:endParaRPr lang="hr-HR"/>
          </a:p>
        </p:txBody>
      </p:sp>
    </p:spTree>
  </p:cSld>
  <p:clrMap bg1="dk2" tx1="lt1" bg2="dk1" tx2="lt2" accent1="accent1" accent2="accent2" accent3="accent3" accent4="accent4" accent5="accent5" accent6="accent6" hlink="hlink" folHlink="folHlink"/>
  <p:sldLayoutIdLst>
    <p:sldLayoutId id="2147483730"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hr-HR" dirty="0" smtClean="0">
                <a:latin typeface="Gigi" pitchFamily="82" charset="0"/>
              </a:rPr>
              <a:t>Jane na svijetskom vrhu</a:t>
            </a:r>
            <a:endParaRPr lang="en-US" dirty="0">
              <a:latin typeface="Gigi" pitchFamily="82" charset="0"/>
            </a:endParaRPr>
          </a:p>
        </p:txBody>
      </p:sp>
      <p:sp>
        <p:nvSpPr>
          <p:cNvPr id="3" name="Subtitle 2"/>
          <p:cNvSpPr>
            <a:spLocks noGrp="1"/>
          </p:cNvSpPr>
          <p:nvPr>
            <p:ph type="subTitle" idx="1"/>
          </p:nvPr>
        </p:nvSpPr>
        <p:spPr>
          <a:xfrm>
            <a:off x="3214688" y="3714750"/>
            <a:ext cx="2486025" cy="1082675"/>
          </a:xfrm>
        </p:spPr>
        <p:txBody>
          <a:bodyPr/>
          <a:lstStyle/>
          <a:p>
            <a:pPr marR="0" eaLnBrk="1" hangingPunct="1"/>
            <a:r>
              <a:rPr lang="hr-HR" smtClean="0">
                <a:latin typeface="French Script MT"/>
              </a:rPr>
              <a:t>Katarina Mamić</a:t>
            </a:r>
          </a:p>
          <a:p>
            <a:pPr marR="0" eaLnBrk="1" hangingPunct="1"/>
            <a:r>
              <a:rPr lang="hr-HR" smtClean="0">
                <a:latin typeface="French Script MT"/>
              </a:rPr>
              <a:t>7.A</a:t>
            </a:r>
            <a:endParaRPr lang="en-US" smtClean="0"/>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anim calcmode="lin" valueType="num">
                                      <p:cBhvr>
                                        <p:cTn id="12" dur="3000" fill="hold"/>
                                        <p:tgtEl>
                                          <p:spTgt spid="2"/>
                                        </p:tgtEl>
                                        <p:attrNameLst>
                                          <p:attrName>style.rotation</p:attrName>
                                        </p:attrNameLst>
                                      </p:cBhvr>
                                      <p:tavLst>
                                        <p:tav tm="0">
                                          <p:val>
                                            <p:fltVal val="720"/>
                                          </p:val>
                                        </p:tav>
                                        <p:tav tm="100000">
                                          <p:val>
                                            <p:fltVal val="0"/>
                                          </p:val>
                                        </p:tav>
                                      </p:tavLst>
                                    </p:anim>
                                    <p:anim calcmode="lin" valueType="num">
                                      <p:cBhvr>
                                        <p:cTn id="13" dur="3000" fill="hold"/>
                                        <p:tgtEl>
                                          <p:spTgt spid="2"/>
                                        </p:tgtEl>
                                        <p:attrNameLst>
                                          <p:attrName>ppt_h</p:attrName>
                                        </p:attrNameLst>
                                      </p:cBhvr>
                                      <p:tavLst>
                                        <p:tav tm="0">
                                          <p:val>
                                            <p:fltVal val="0"/>
                                          </p:val>
                                        </p:tav>
                                        <p:tav tm="100000">
                                          <p:val>
                                            <p:strVal val="#ppt_h"/>
                                          </p:val>
                                        </p:tav>
                                      </p:tavLst>
                                    </p:anim>
                                    <p:anim calcmode="lin" valueType="num">
                                      <p:cBhvr>
                                        <p:cTn id="14" dur="3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rot="5400000">
            <a:off x="2358232" y="4928394"/>
            <a:ext cx="1428750" cy="158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215482" y="3642519"/>
            <a:ext cx="1428750"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358107" y="2213769"/>
            <a:ext cx="1428750"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643982" y="3285331"/>
            <a:ext cx="1428750"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4"/>
          <a:srcRect/>
          <a:stretch>
            <a:fillRect/>
          </a:stretch>
        </p:blipFill>
        <p:spPr bwMode="auto">
          <a:xfrm>
            <a:off x="500063" y="285750"/>
            <a:ext cx="1057275" cy="1171575"/>
          </a:xfrm>
          <a:prstGeom prst="rect">
            <a:avLst/>
          </a:prstGeom>
          <a:noFill/>
          <a:ln w="9525">
            <a:noFill/>
            <a:miter lim="800000"/>
            <a:headEnd/>
            <a:tailEnd/>
          </a:ln>
        </p:spPr>
      </p:pic>
      <p:cxnSp>
        <p:nvCxnSpPr>
          <p:cNvPr id="20" name="Straight Connector 19"/>
          <p:cNvCxnSpPr/>
          <p:nvPr/>
        </p:nvCxnSpPr>
        <p:spPr>
          <a:xfrm rot="5400000">
            <a:off x="4858544" y="5642769"/>
            <a:ext cx="1428750" cy="158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30" name="Tree"/>
          <p:cNvSpPr>
            <a:spLocks noEditPoints="1" noChangeArrowheads="1"/>
          </p:cNvSpPr>
          <p:nvPr/>
        </p:nvSpPr>
        <p:spPr bwMode="auto">
          <a:xfrm>
            <a:off x="7286625" y="1357313"/>
            <a:ext cx="1214438" cy="1309687"/>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1031" name="Tree"/>
          <p:cNvSpPr>
            <a:spLocks noEditPoints="1" noChangeArrowheads="1"/>
          </p:cNvSpPr>
          <p:nvPr/>
        </p:nvSpPr>
        <p:spPr bwMode="auto">
          <a:xfrm>
            <a:off x="500063" y="5000625"/>
            <a:ext cx="1428750" cy="138112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10" name="Tree"/>
          <p:cNvSpPr>
            <a:spLocks noEditPoints="1" noChangeArrowheads="1"/>
          </p:cNvSpPr>
          <p:nvPr/>
        </p:nvSpPr>
        <p:spPr bwMode="auto">
          <a:xfrm>
            <a:off x="785813" y="2643188"/>
            <a:ext cx="1428750" cy="138112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11" name="Tree"/>
          <p:cNvSpPr>
            <a:spLocks noEditPoints="1" noChangeArrowheads="1"/>
          </p:cNvSpPr>
          <p:nvPr/>
        </p:nvSpPr>
        <p:spPr bwMode="auto">
          <a:xfrm>
            <a:off x="5857875" y="2428875"/>
            <a:ext cx="1214438" cy="1309688"/>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12" name="Tree"/>
          <p:cNvSpPr>
            <a:spLocks noEditPoints="1" noChangeArrowheads="1"/>
          </p:cNvSpPr>
          <p:nvPr/>
        </p:nvSpPr>
        <p:spPr bwMode="auto">
          <a:xfrm>
            <a:off x="214313" y="0"/>
            <a:ext cx="1571625" cy="17145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grpSp>
        <p:nvGrpSpPr>
          <p:cNvPr id="27660" name="Group 27"/>
          <p:cNvGrpSpPr>
            <a:grpSpLocks/>
          </p:cNvGrpSpPr>
          <p:nvPr/>
        </p:nvGrpSpPr>
        <p:grpSpPr bwMode="auto">
          <a:xfrm>
            <a:off x="5286375" y="4357688"/>
            <a:ext cx="2857500" cy="2214562"/>
            <a:chOff x="5072066" y="4357694"/>
            <a:chExt cx="2857520" cy="2214578"/>
          </a:xfrm>
        </p:grpSpPr>
        <p:grpSp>
          <p:nvGrpSpPr>
            <p:cNvPr id="27665" name="Group 25"/>
            <p:cNvGrpSpPr>
              <a:grpSpLocks/>
            </p:cNvGrpSpPr>
            <p:nvPr/>
          </p:nvGrpSpPr>
          <p:grpSpPr bwMode="auto">
            <a:xfrm>
              <a:off x="5072066" y="4357694"/>
              <a:ext cx="2857520" cy="2214578"/>
              <a:chOff x="6000760" y="4429132"/>
              <a:chExt cx="2857520" cy="2214578"/>
            </a:xfrm>
          </p:grpSpPr>
          <p:sp>
            <p:nvSpPr>
              <p:cNvPr id="23" name="Rectangle 22"/>
              <p:cNvSpPr/>
              <p:nvPr/>
            </p:nvSpPr>
            <p:spPr>
              <a:xfrm>
                <a:off x="6000760" y="4429132"/>
                <a:ext cx="2857520" cy="42862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6000760" y="4786322"/>
                <a:ext cx="357190" cy="185738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8501090" y="4857760"/>
                <a:ext cx="285752" cy="1714512"/>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7666" name="TextBox 26"/>
            <p:cNvSpPr txBox="1">
              <a:spLocks noChangeArrowheads="1"/>
            </p:cNvSpPr>
            <p:nvPr/>
          </p:nvSpPr>
          <p:spPr bwMode="auto">
            <a:xfrm>
              <a:off x="5286380" y="4357694"/>
              <a:ext cx="2286016" cy="461665"/>
            </a:xfrm>
            <a:prstGeom prst="rect">
              <a:avLst/>
            </a:prstGeom>
            <a:noFill/>
            <a:ln w="9525">
              <a:noFill/>
              <a:miter lim="800000"/>
              <a:headEnd/>
              <a:tailEnd/>
            </a:ln>
          </p:spPr>
          <p:txBody>
            <a:bodyPr>
              <a:spAutoFit/>
            </a:bodyPr>
            <a:lstStyle/>
            <a:p>
              <a:r>
                <a:rPr lang="hr-HR" sz="2400">
                  <a:solidFill>
                    <a:schemeClr val="bg1"/>
                  </a:solidFill>
                  <a:latin typeface="Arial Black" pitchFamily="34" charset="0"/>
                </a:rPr>
                <a:t>     C I L J</a:t>
              </a:r>
              <a:endParaRPr lang="en-US" sz="2400">
                <a:solidFill>
                  <a:schemeClr val="bg1"/>
                </a:solidFill>
                <a:latin typeface="Arial Black" pitchFamily="34" charset="0"/>
              </a:endParaRPr>
            </a:p>
          </p:txBody>
        </p:sp>
      </p:grpSp>
      <p:cxnSp>
        <p:nvCxnSpPr>
          <p:cNvPr id="14" name="Straight Connector 13"/>
          <p:cNvCxnSpPr/>
          <p:nvPr/>
        </p:nvCxnSpPr>
        <p:spPr>
          <a:xfrm rot="5400000">
            <a:off x="1500982" y="713581"/>
            <a:ext cx="1428750" cy="158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215607" y="1642269"/>
            <a:ext cx="1428750" cy="158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929732" y="3428206"/>
            <a:ext cx="1428750" cy="158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429919" y="4714081"/>
            <a:ext cx="142875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7000">
    <p:sndAc>
      <p:stSnd>
        <p:snd r:embed="rId3" name="drumroll.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6458 0.06135 C 0.07049 0.03959 0.07847 0.03681 0.09201 0.02686 C 0.10035 0.02061 0.10295 0.01806 0.11146 0.01389 C 0.18438 0.0176 0.14045 0.00533 0.16458 0.02686 C 0.16649 0.03195 0.16962 0.03635 0.17118 0.0419 C 0.17344 0.05 0.1717 0.05232 0.17431 0.05926 C 0.17517 0.06158 0.17674 0.0632 0.1776 0.06551 C 0.17882 0.06829 0.17969 0.0713 0.18073 0.07431 C 0.18021 0.09005 0.18003 0.10579 0.17917 0.12153 C 0.17882 0.12778 0.17656 0.1294 0.17431 0.13449 C 0.16458 0.15718 0.15208 0.17778 0.13559 0.1926 C 0.13194 0.2 0.12917 0.20255 0.12274 0.20533 C 0.11267 0.21459 0.10469 0.2294 0.09688 0.2419 C 0.09392 0.24676 0.0934 0.24908 0.09201 0.25486 C 0.09097 0.25926 0.08889 0.26783 0.08889 0.26806 C 0.08993 0.28959 0.08993 0.3044 0.09861 0.32153 C 0.1033 0.34121 0.10469 0.35672 0.12118 0.36459 C 0.12552 0.36389 0.12986 0.36343 0.13403 0.36227 C 0.13733 0.36135 0.14375 0.35811 0.14375 0.35834 C 0.1467 0.35417 0.15069 0.35162 0.1533 0.34723 C 0.15469 0.34468 0.15538 0.33704 0.1566 0.33449 C 0.15955 0.32848 0.16302 0.32292 0.16632 0.31713 C 0.17448 0.30232 0.19028 0.29306 0.20174 0.28287 C 0.22326 0.26343 0.24306 0.23172 0.26927 0.22477 C 0.27639 0.22107 0.28316 0.21621 0.29045 0.21389 C 0.29479 0.2125 0.3033 0.20973 0.3033 0.20996 C 0.30556 0.20787 0.32465 0.18912 0.3276 0.1882 C 0.33993 0.18426 0.3526 0.17848 0.36458 0.17315 C 0.39358 0.17408 0.42309 0.17014 0.45174 0.17732 C 0.45521 0.17824 0.46215 0.18426 0.46632 0.18611 C 0.46719 0.18889 0.46823 0.1919 0.46944 0.19468 C 0.47135 0.19908 0.47604 0.20764 0.47604 0.20787 C 0.4809 0.22778 0.48281 0.2301 0.4776 0.25926 C 0.47517 0.2713 0.46632 0.27662 0.45972 0.28287 C 0.44774 0.29422 0.43594 0.30463 0.42118 0.30857 C 0.40764 0.31598 0.39722 0.31968 0.38247 0.32153 C 0.37396 0.32616 0.36528 0.33033 0.3566 0.33449 C 0.35347 0.33611 0.34688 0.33866 0.34688 0.33889 C 0.34531 0.34005 0.34375 0.3419 0.34201 0.34306 C 0.34063 0.34398 0.33872 0.34398 0.33733 0.34514 C 0.32153 0.35672 0.33403 0.35186 0.31944 0.35602 C 0.30747 0.36621 0.32326 0.35394 0.3066 0.36227 C 0.30469 0.3632 0.30347 0.36574 0.30174 0.36667 C 0.29479 0.37061 0.28646 0.37223 0.27917 0.37523 C 0.27587 0.37801 0.27292 0.38195 0.26927 0.3838 C 0.26771 0.38449 0.26597 0.38519 0.26441 0.38611 C 0.25625 0.39167 0.26337 0.38889 0.25503 0.39676 C 0.25122 0.40047 0.24792 0.40139 0.24323 0.40324 C 0.23733 0.40903 0.23837 0.41204 0.23403 0.42037 C 0.23229 0.42755 0.2309 0.43473 0.22917 0.4419 C 0.22969 0.45047 0.22813 0.45996 0.23073 0.46783 C 0.23229 0.47269 0.24045 0.47639 0.24045 0.47662 C 0.28767 0.47315 0.25833 0.47778 0.28073 0.46783 C 0.28681 0.45973 0.28854 0.44977 0.29688 0.4463 C 0.30972 0.44815 0.31302 0.44607 0.31944 0.45926 C 0.31788 0.47385 0.3184 0.47709 0.3099 0.48496 C 0.30521 0.49422 0.28976 0.51852 0.30503 0.5301 C 0.31771 0.53959 0.33403 0.53148 0.34861 0.53218 C 0.34809 0.54445 0.34878 0.55672 0.34688 0.56875 C 0.34653 0.5713 0.34358 0.57153 0.34201 0.57315 C 0.32517 0.59236 0.35156 0.56574 0.33073 0.58611 C 0.32552 0.59699 0.31597 0.60787 0.3066 0.61181 C 0.29913 0.61852 0.28958 0.62199 0.28073 0.62477 C 0.27274 0.63195 0.26979 0.63357 0.26128 0.63773 C 0.25538 0.64537 0.24844 0.64861 0.24201 0.65486 C 0.23299 0.66297 0.24184 0.65996 0.23247 0.66551 C 0.22569 0.66945 0.2184 0.67176 0.21146 0.67431 C 0.20764 0.68912 0.2092 0.68287 0.2066 0.69352 C 0.20712 0.70209 0.20694 0.71088 0.20816 0.71945 C 0.20955 0.72824 0.22691 0.73102 0.23403 0.73449 C 0.26406 0.7338 0.29427 0.73403 0.32431 0.73218 C 0.32986 0.73195 0.34045 0.72801 0.34045 0.72824 C 0.34583 0.72315 0.35035 0.71783 0.3566 0.71505 C 0.36823 0.70486 0.3625 0.70764 0.37274 0.7044 C 0.38802 0.69398 0.38177 0.69931 0.39201 0.68936 C 0.40139 0.67107 0.38872 0.69398 0.40017 0.67848 C 0.40434 0.67292 0.40747 0.66505 0.41128 0.65926 C 0.41649 0.65162 0.42205 0.64491 0.42743 0.63773 C 0.43038 0.63403 0.43351 0.63056 0.43733 0.62894 C 0.44045 0.62755 0.4467 0.62477 0.4467 0.625 C 0.44826 0.62338 0.44983 0.62153 0.45174 0.62037 C 0.45486 0.61852 0.46128 0.61621 0.46128 0.61644 C 0.47066 0.6176 0.47986 0.61852 0.48872 0.62037 C 0.49913 0.62246 0.50712 0.63588 0.51615 0.6419 C 0.5191 0.64584 0.52292 0.64885 0.52604 0.65278 C 0.53108 0.65996 0.53385 0.66644 0.54028 0.67199 C 0.54531 0.68056 0.55122 0.68542 0.5566 0.69352 C 0.56354 0.70417 0.56997 0.71598 0.57743 0.72593 C 0.58194 0.73264 0.58854 0.73843 0.59358 0.74514 C 0.59705 0.74977 0.59965 0.75556 0.60313 0.76019 C 0.61198 0.77223 0.60747 0.76088 0.61441 0.77315 C 0.61701 0.77732 0.62101 0.78611 0.62101 0.78635 C 0.62326 0.79491 0.63854 0.81436 0.64531 0.81829 C 0.65694 0.825 0.64688 0.81621 0.6566 0.82269 C 0.65938 0.82454 0.66163 0.82778 0.66458 0.82894 C 0.67622 0.83357 0.68906 0.82848 0.70017 0.83542 " pathEditMode="relative" rAng="0" ptsTypes="fffffffffffffffffffffffffffffffffffffffffffffffffffffffffffffffffffffffffffffffffffffffffffffffA">
                                      <p:cBhvr>
                                        <p:cTn id="6" dur="10000" fill="hold"/>
                                        <p:tgtEl>
                                          <p:spTgt spid="1032"/>
                                        </p:tgtEl>
                                        <p:attrNameLst>
                                          <p:attrName>ppt_x</p:attrName>
                                          <p:attrName>ppt_y</p:attrName>
                                        </p:attrNameLst>
                                      </p:cBhvr>
                                      <p:rCtr x="318" y="3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a:grpSpLocks/>
          </p:cNvGrpSpPr>
          <p:nvPr/>
        </p:nvGrpSpPr>
        <p:grpSpPr bwMode="auto">
          <a:xfrm>
            <a:off x="0" y="785813"/>
            <a:ext cx="8929688" cy="3857625"/>
            <a:chOff x="0" y="714356"/>
            <a:chExt cx="8929718" cy="3857652"/>
          </a:xfrm>
        </p:grpSpPr>
        <p:sp>
          <p:nvSpPr>
            <p:cNvPr id="113" name="Snip Diagonal Corner Rectangle 112"/>
            <p:cNvSpPr/>
            <p:nvPr/>
          </p:nvSpPr>
          <p:spPr>
            <a:xfrm>
              <a:off x="0" y="714356"/>
              <a:ext cx="8929718" cy="3857652"/>
            </a:xfrm>
            <a:prstGeom prst="snip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9702" name="Group 14"/>
            <p:cNvGrpSpPr>
              <a:grpSpLocks/>
            </p:cNvGrpSpPr>
            <p:nvPr/>
          </p:nvGrpSpPr>
          <p:grpSpPr bwMode="auto">
            <a:xfrm>
              <a:off x="0" y="714356"/>
              <a:ext cx="1857388" cy="1143008"/>
              <a:chOff x="1928794" y="2071678"/>
              <a:chExt cx="3214710" cy="1571636"/>
            </a:xfrm>
          </p:grpSpPr>
          <p:grpSp>
            <p:nvGrpSpPr>
              <p:cNvPr id="29800" name="Group 9"/>
              <p:cNvGrpSpPr>
                <a:grpSpLocks/>
              </p:cNvGrpSpPr>
              <p:nvPr/>
            </p:nvGrpSpPr>
            <p:grpSpPr bwMode="auto">
              <a:xfrm>
                <a:off x="1928794" y="2143116"/>
                <a:ext cx="1071570" cy="1500198"/>
                <a:chOff x="1928794" y="2143116"/>
                <a:chExt cx="1071570" cy="1500198"/>
              </a:xfrm>
            </p:grpSpPr>
            <p:sp>
              <p:nvSpPr>
                <p:cNvPr id="8" name="Trapezoid 7"/>
                <p:cNvSpPr/>
                <p:nvPr/>
              </p:nvSpPr>
              <p:spPr>
                <a:xfrm>
                  <a:off x="1928794"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miley Face 8"/>
                <p:cNvSpPr/>
                <p:nvPr/>
              </p:nvSpPr>
              <p:spPr>
                <a:xfrm>
                  <a:off x="2071670"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Trapezoid 10"/>
              <p:cNvSpPr/>
              <p:nvPr/>
            </p:nvSpPr>
            <p:spPr>
              <a:xfrm>
                <a:off x="3000360"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rapezoid 11"/>
              <p:cNvSpPr/>
              <p:nvPr/>
            </p:nvSpPr>
            <p:spPr>
              <a:xfrm>
                <a:off x="4071926"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Smiley Face 12"/>
              <p:cNvSpPr/>
              <p:nvPr/>
            </p:nvSpPr>
            <p:spPr>
              <a:xfrm>
                <a:off x="3071798"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Smiley Face 13"/>
              <p:cNvSpPr/>
              <p:nvPr/>
            </p:nvSpPr>
            <p:spPr>
              <a:xfrm>
                <a:off x="4143364" y="2213561"/>
                <a:ext cx="777573"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03" name="Group 16"/>
            <p:cNvGrpSpPr>
              <a:grpSpLocks/>
            </p:cNvGrpSpPr>
            <p:nvPr/>
          </p:nvGrpSpPr>
          <p:grpSpPr bwMode="auto">
            <a:xfrm>
              <a:off x="4357686" y="1857364"/>
              <a:ext cx="1857388" cy="1143008"/>
              <a:chOff x="1928794" y="2071678"/>
              <a:chExt cx="3214710" cy="1571636"/>
            </a:xfrm>
          </p:grpSpPr>
          <p:grpSp>
            <p:nvGrpSpPr>
              <p:cNvPr id="29793" name="Group 9"/>
              <p:cNvGrpSpPr>
                <a:grpSpLocks/>
              </p:cNvGrpSpPr>
              <p:nvPr/>
            </p:nvGrpSpPr>
            <p:grpSpPr bwMode="auto">
              <a:xfrm>
                <a:off x="1928794" y="2143116"/>
                <a:ext cx="1071570" cy="1500198"/>
                <a:chOff x="1928794" y="2143116"/>
                <a:chExt cx="1071570" cy="1500198"/>
              </a:xfrm>
            </p:grpSpPr>
            <p:sp>
              <p:nvSpPr>
                <p:cNvPr id="23" name="Trapezoid 22"/>
                <p:cNvSpPr/>
                <p:nvPr/>
              </p:nvSpPr>
              <p:spPr>
                <a:xfrm>
                  <a:off x="1928823"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Smiley Face 23"/>
                <p:cNvSpPr/>
                <p:nvPr/>
              </p:nvSpPr>
              <p:spPr>
                <a:xfrm>
                  <a:off x="2071699"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rapezoid 18"/>
              <p:cNvSpPr/>
              <p:nvPr/>
            </p:nvSpPr>
            <p:spPr>
              <a:xfrm>
                <a:off x="3000389"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rapezoid 19"/>
              <p:cNvSpPr/>
              <p:nvPr/>
            </p:nvSpPr>
            <p:spPr>
              <a:xfrm>
                <a:off x="4071955"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Smiley Face 20"/>
              <p:cNvSpPr/>
              <p:nvPr/>
            </p:nvSpPr>
            <p:spPr>
              <a:xfrm>
                <a:off x="3071827"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Smiley Face 21"/>
              <p:cNvSpPr/>
              <p:nvPr/>
            </p:nvSpPr>
            <p:spPr>
              <a:xfrm>
                <a:off x="4143393" y="2213561"/>
                <a:ext cx="777571"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04" name="Group 24"/>
            <p:cNvGrpSpPr>
              <a:grpSpLocks/>
            </p:cNvGrpSpPr>
            <p:nvPr/>
          </p:nvGrpSpPr>
          <p:grpSpPr bwMode="auto">
            <a:xfrm>
              <a:off x="4071934" y="3000372"/>
              <a:ext cx="1857388" cy="1143008"/>
              <a:chOff x="1928794" y="2071678"/>
              <a:chExt cx="3214710" cy="1571636"/>
            </a:xfrm>
          </p:grpSpPr>
          <p:grpSp>
            <p:nvGrpSpPr>
              <p:cNvPr id="29786" name="Group 9"/>
              <p:cNvGrpSpPr>
                <a:grpSpLocks/>
              </p:cNvGrpSpPr>
              <p:nvPr/>
            </p:nvGrpSpPr>
            <p:grpSpPr bwMode="auto">
              <a:xfrm>
                <a:off x="1928794" y="2143116"/>
                <a:ext cx="1071570" cy="1500198"/>
                <a:chOff x="1928794" y="2143116"/>
                <a:chExt cx="1071570" cy="1500198"/>
              </a:xfrm>
            </p:grpSpPr>
            <p:sp>
              <p:nvSpPr>
                <p:cNvPr id="31" name="Trapezoid 30"/>
                <p:cNvSpPr/>
                <p:nvPr/>
              </p:nvSpPr>
              <p:spPr>
                <a:xfrm>
                  <a:off x="1928825"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Smiley Face 31"/>
                <p:cNvSpPr/>
                <p:nvPr/>
              </p:nvSpPr>
              <p:spPr>
                <a:xfrm>
                  <a:off x="2071701"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7" name="Trapezoid 26"/>
              <p:cNvSpPr/>
              <p:nvPr/>
            </p:nvSpPr>
            <p:spPr>
              <a:xfrm>
                <a:off x="3000391"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Trapezoid 27"/>
              <p:cNvSpPr/>
              <p:nvPr/>
            </p:nvSpPr>
            <p:spPr>
              <a:xfrm>
                <a:off x="4071957"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Smiley Face 28"/>
              <p:cNvSpPr/>
              <p:nvPr/>
            </p:nvSpPr>
            <p:spPr>
              <a:xfrm>
                <a:off x="3071829"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Smiley Face 29"/>
              <p:cNvSpPr/>
              <p:nvPr/>
            </p:nvSpPr>
            <p:spPr>
              <a:xfrm>
                <a:off x="4143395" y="2213561"/>
                <a:ext cx="777571"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05" name="Group 32"/>
            <p:cNvGrpSpPr>
              <a:grpSpLocks/>
            </p:cNvGrpSpPr>
            <p:nvPr/>
          </p:nvGrpSpPr>
          <p:grpSpPr bwMode="auto">
            <a:xfrm>
              <a:off x="6215074" y="1857364"/>
              <a:ext cx="1857388" cy="1143008"/>
              <a:chOff x="1928794" y="2071678"/>
              <a:chExt cx="3214710" cy="1571636"/>
            </a:xfrm>
          </p:grpSpPr>
          <p:grpSp>
            <p:nvGrpSpPr>
              <p:cNvPr id="29779" name="Group 9"/>
              <p:cNvGrpSpPr>
                <a:grpSpLocks/>
              </p:cNvGrpSpPr>
              <p:nvPr/>
            </p:nvGrpSpPr>
            <p:grpSpPr bwMode="auto">
              <a:xfrm>
                <a:off x="1928794" y="2143116"/>
                <a:ext cx="1071570" cy="1500198"/>
                <a:chOff x="1928794" y="2143116"/>
                <a:chExt cx="1071570" cy="1500198"/>
              </a:xfrm>
            </p:grpSpPr>
            <p:sp>
              <p:nvSpPr>
                <p:cNvPr id="39" name="Trapezoid 38"/>
                <p:cNvSpPr/>
                <p:nvPr/>
              </p:nvSpPr>
              <p:spPr>
                <a:xfrm>
                  <a:off x="1928811"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Smiley Face 39"/>
                <p:cNvSpPr/>
                <p:nvPr/>
              </p:nvSpPr>
              <p:spPr>
                <a:xfrm>
                  <a:off x="2071687"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5" name="Trapezoid 34"/>
              <p:cNvSpPr/>
              <p:nvPr/>
            </p:nvSpPr>
            <p:spPr>
              <a:xfrm>
                <a:off x="3000377"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Trapezoid 35"/>
              <p:cNvSpPr/>
              <p:nvPr/>
            </p:nvSpPr>
            <p:spPr>
              <a:xfrm>
                <a:off x="4071943"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Smiley Face 36"/>
              <p:cNvSpPr/>
              <p:nvPr/>
            </p:nvSpPr>
            <p:spPr>
              <a:xfrm>
                <a:off x="3071815"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Smiley Face 37"/>
              <p:cNvSpPr/>
              <p:nvPr/>
            </p:nvSpPr>
            <p:spPr>
              <a:xfrm>
                <a:off x="4143381" y="2213561"/>
                <a:ext cx="777571"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06" name="Group 40"/>
            <p:cNvGrpSpPr>
              <a:grpSpLocks/>
            </p:cNvGrpSpPr>
            <p:nvPr/>
          </p:nvGrpSpPr>
          <p:grpSpPr bwMode="auto">
            <a:xfrm>
              <a:off x="2143108" y="3000372"/>
              <a:ext cx="1857388" cy="1143008"/>
              <a:chOff x="1928794" y="2071678"/>
              <a:chExt cx="3214710" cy="1571636"/>
            </a:xfrm>
          </p:grpSpPr>
          <p:grpSp>
            <p:nvGrpSpPr>
              <p:cNvPr id="29772" name="Group 9"/>
              <p:cNvGrpSpPr>
                <a:grpSpLocks/>
              </p:cNvGrpSpPr>
              <p:nvPr/>
            </p:nvGrpSpPr>
            <p:grpSpPr bwMode="auto">
              <a:xfrm>
                <a:off x="1928794" y="2143116"/>
                <a:ext cx="1071570" cy="1500198"/>
                <a:chOff x="1928794" y="2143116"/>
                <a:chExt cx="1071570" cy="1500198"/>
              </a:xfrm>
            </p:grpSpPr>
            <p:sp>
              <p:nvSpPr>
                <p:cNvPr id="47" name="Trapezoid 46"/>
                <p:cNvSpPr/>
                <p:nvPr/>
              </p:nvSpPr>
              <p:spPr>
                <a:xfrm>
                  <a:off x="1928836"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Smiley Face 47"/>
                <p:cNvSpPr/>
                <p:nvPr/>
              </p:nvSpPr>
              <p:spPr>
                <a:xfrm>
                  <a:off x="2071711"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Trapezoid 42"/>
              <p:cNvSpPr/>
              <p:nvPr/>
            </p:nvSpPr>
            <p:spPr>
              <a:xfrm>
                <a:off x="3000402"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Trapezoid 43"/>
              <p:cNvSpPr/>
              <p:nvPr/>
            </p:nvSpPr>
            <p:spPr>
              <a:xfrm>
                <a:off x="4071967"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Smiley Face 44"/>
              <p:cNvSpPr/>
              <p:nvPr/>
            </p:nvSpPr>
            <p:spPr>
              <a:xfrm>
                <a:off x="3071839"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Smiley Face 45"/>
              <p:cNvSpPr/>
              <p:nvPr/>
            </p:nvSpPr>
            <p:spPr>
              <a:xfrm>
                <a:off x="4143405" y="2213561"/>
                <a:ext cx="777573"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07" name="Group 48"/>
            <p:cNvGrpSpPr>
              <a:grpSpLocks/>
            </p:cNvGrpSpPr>
            <p:nvPr/>
          </p:nvGrpSpPr>
          <p:grpSpPr bwMode="auto">
            <a:xfrm>
              <a:off x="357158" y="3000372"/>
              <a:ext cx="1857388" cy="1143008"/>
              <a:chOff x="1928794" y="2071678"/>
              <a:chExt cx="3214710" cy="1571636"/>
            </a:xfrm>
          </p:grpSpPr>
          <p:grpSp>
            <p:nvGrpSpPr>
              <p:cNvPr id="29765" name="Group 9"/>
              <p:cNvGrpSpPr>
                <a:grpSpLocks/>
              </p:cNvGrpSpPr>
              <p:nvPr/>
            </p:nvGrpSpPr>
            <p:grpSpPr bwMode="auto">
              <a:xfrm>
                <a:off x="1928794" y="2143116"/>
                <a:ext cx="1071570" cy="1500198"/>
                <a:chOff x="1928794" y="2143116"/>
                <a:chExt cx="1071570" cy="1500198"/>
              </a:xfrm>
            </p:grpSpPr>
            <p:sp>
              <p:nvSpPr>
                <p:cNvPr id="55" name="Trapezoid 54"/>
                <p:cNvSpPr/>
                <p:nvPr/>
              </p:nvSpPr>
              <p:spPr>
                <a:xfrm>
                  <a:off x="1928848"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Smiley Face 55"/>
                <p:cNvSpPr/>
                <p:nvPr/>
              </p:nvSpPr>
              <p:spPr>
                <a:xfrm>
                  <a:off x="2071723"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1" name="Trapezoid 50"/>
              <p:cNvSpPr/>
              <p:nvPr/>
            </p:nvSpPr>
            <p:spPr>
              <a:xfrm>
                <a:off x="3000414"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Trapezoid 51"/>
              <p:cNvSpPr/>
              <p:nvPr/>
            </p:nvSpPr>
            <p:spPr>
              <a:xfrm>
                <a:off x="4071980"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Smiley Face 52"/>
              <p:cNvSpPr/>
              <p:nvPr/>
            </p:nvSpPr>
            <p:spPr>
              <a:xfrm>
                <a:off x="3071851"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Smiley Face 53"/>
              <p:cNvSpPr/>
              <p:nvPr/>
            </p:nvSpPr>
            <p:spPr>
              <a:xfrm>
                <a:off x="4143417" y="2213561"/>
                <a:ext cx="777571"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08" name="Group 56"/>
            <p:cNvGrpSpPr>
              <a:grpSpLocks/>
            </p:cNvGrpSpPr>
            <p:nvPr/>
          </p:nvGrpSpPr>
          <p:grpSpPr bwMode="auto">
            <a:xfrm>
              <a:off x="2571736" y="1857364"/>
              <a:ext cx="1857388" cy="1143008"/>
              <a:chOff x="1928794" y="2071678"/>
              <a:chExt cx="3214710" cy="1571636"/>
            </a:xfrm>
          </p:grpSpPr>
          <p:grpSp>
            <p:nvGrpSpPr>
              <p:cNvPr id="29758" name="Group 9"/>
              <p:cNvGrpSpPr>
                <a:grpSpLocks/>
              </p:cNvGrpSpPr>
              <p:nvPr/>
            </p:nvGrpSpPr>
            <p:grpSpPr bwMode="auto">
              <a:xfrm>
                <a:off x="1928794" y="2143116"/>
                <a:ext cx="1071570" cy="1500198"/>
                <a:chOff x="1928794" y="2143116"/>
                <a:chExt cx="1071570" cy="1500198"/>
              </a:xfrm>
            </p:grpSpPr>
            <p:sp>
              <p:nvSpPr>
                <p:cNvPr id="63" name="Trapezoid 62"/>
                <p:cNvSpPr/>
                <p:nvPr/>
              </p:nvSpPr>
              <p:spPr>
                <a:xfrm>
                  <a:off x="1928834"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Smiley Face 63"/>
                <p:cNvSpPr/>
                <p:nvPr/>
              </p:nvSpPr>
              <p:spPr>
                <a:xfrm>
                  <a:off x="2071709"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9" name="Trapezoid 58"/>
              <p:cNvSpPr/>
              <p:nvPr/>
            </p:nvSpPr>
            <p:spPr>
              <a:xfrm>
                <a:off x="3000400"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Trapezoid 59"/>
              <p:cNvSpPr/>
              <p:nvPr/>
            </p:nvSpPr>
            <p:spPr>
              <a:xfrm>
                <a:off x="4071966"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Smiley Face 60"/>
              <p:cNvSpPr/>
              <p:nvPr/>
            </p:nvSpPr>
            <p:spPr>
              <a:xfrm>
                <a:off x="3071838"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Smiley Face 61"/>
              <p:cNvSpPr/>
              <p:nvPr/>
            </p:nvSpPr>
            <p:spPr>
              <a:xfrm>
                <a:off x="4143403" y="2213561"/>
                <a:ext cx="777573"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09" name="Group 64"/>
            <p:cNvGrpSpPr>
              <a:grpSpLocks/>
            </p:cNvGrpSpPr>
            <p:nvPr/>
          </p:nvGrpSpPr>
          <p:grpSpPr bwMode="auto">
            <a:xfrm>
              <a:off x="642910" y="1857364"/>
              <a:ext cx="1857388" cy="1143008"/>
              <a:chOff x="1928794" y="2071678"/>
              <a:chExt cx="3214710" cy="1571636"/>
            </a:xfrm>
          </p:grpSpPr>
          <p:grpSp>
            <p:nvGrpSpPr>
              <p:cNvPr id="29751" name="Group 9"/>
              <p:cNvGrpSpPr>
                <a:grpSpLocks/>
              </p:cNvGrpSpPr>
              <p:nvPr/>
            </p:nvGrpSpPr>
            <p:grpSpPr bwMode="auto">
              <a:xfrm>
                <a:off x="1928794" y="2143116"/>
                <a:ext cx="1071570" cy="1500198"/>
                <a:chOff x="1928794" y="2143116"/>
                <a:chExt cx="1071570" cy="1500198"/>
              </a:xfrm>
            </p:grpSpPr>
            <p:sp>
              <p:nvSpPr>
                <p:cNvPr id="71" name="Trapezoid 70"/>
                <p:cNvSpPr/>
                <p:nvPr/>
              </p:nvSpPr>
              <p:spPr>
                <a:xfrm>
                  <a:off x="1928846"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Smiley Face 71"/>
                <p:cNvSpPr/>
                <p:nvPr/>
              </p:nvSpPr>
              <p:spPr>
                <a:xfrm>
                  <a:off x="2071721"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7" name="Trapezoid 66"/>
              <p:cNvSpPr/>
              <p:nvPr/>
            </p:nvSpPr>
            <p:spPr>
              <a:xfrm>
                <a:off x="3000412"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Trapezoid 67"/>
              <p:cNvSpPr/>
              <p:nvPr/>
            </p:nvSpPr>
            <p:spPr>
              <a:xfrm>
                <a:off x="4071978"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Smiley Face 68"/>
              <p:cNvSpPr/>
              <p:nvPr/>
            </p:nvSpPr>
            <p:spPr>
              <a:xfrm>
                <a:off x="3071850"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Smiley Face 69"/>
              <p:cNvSpPr/>
              <p:nvPr/>
            </p:nvSpPr>
            <p:spPr>
              <a:xfrm>
                <a:off x="4143416" y="2213561"/>
                <a:ext cx="777571"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10" name="Group 9"/>
            <p:cNvGrpSpPr>
              <a:grpSpLocks/>
            </p:cNvGrpSpPr>
            <p:nvPr/>
          </p:nvGrpSpPr>
          <p:grpSpPr bwMode="auto">
            <a:xfrm>
              <a:off x="7572396" y="785794"/>
              <a:ext cx="619129" cy="1091053"/>
              <a:chOff x="1928794" y="2143116"/>
              <a:chExt cx="1071570" cy="1500198"/>
            </a:xfrm>
          </p:grpSpPr>
          <p:sp>
            <p:nvSpPr>
              <p:cNvPr id="79" name="Trapezoid 78"/>
              <p:cNvSpPr/>
              <p:nvPr/>
            </p:nvSpPr>
            <p:spPr>
              <a:xfrm>
                <a:off x="1928801" y="2570950"/>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Smiley Face 79"/>
              <p:cNvSpPr/>
              <p:nvPr/>
            </p:nvSpPr>
            <p:spPr>
              <a:xfrm>
                <a:off x="2071676" y="2143116"/>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11" name="Group 114"/>
            <p:cNvGrpSpPr>
              <a:grpSpLocks/>
            </p:cNvGrpSpPr>
            <p:nvPr/>
          </p:nvGrpSpPr>
          <p:grpSpPr bwMode="auto">
            <a:xfrm>
              <a:off x="0" y="1857364"/>
              <a:ext cx="619129" cy="1143008"/>
              <a:chOff x="4976815" y="5000636"/>
              <a:chExt cx="619129" cy="1143008"/>
            </a:xfrm>
          </p:grpSpPr>
          <p:sp>
            <p:nvSpPr>
              <p:cNvPr id="75" name="Trapezoid 74"/>
              <p:cNvSpPr/>
              <p:nvPr/>
            </p:nvSpPr>
            <p:spPr>
              <a:xfrm>
                <a:off x="4976815" y="5364176"/>
                <a:ext cx="619127" cy="779468"/>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Smiley Face 76"/>
              <p:cNvSpPr/>
              <p:nvPr/>
            </p:nvSpPr>
            <p:spPr>
              <a:xfrm>
                <a:off x="5018090" y="5000636"/>
                <a:ext cx="454026" cy="51911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12" name="Group 115"/>
            <p:cNvGrpSpPr>
              <a:grpSpLocks/>
            </p:cNvGrpSpPr>
            <p:nvPr/>
          </p:nvGrpSpPr>
          <p:grpSpPr bwMode="auto">
            <a:xfrm>
              <a:off x="8001024" y="3000372"/>
              <a:ext cx="619129" cy="1039098"/>
              <a:chOff x="5595945" y="5104546"/>
              <a:chExt cx="619129" cy="1039098"/>
            </a:xfrm>
          </p:grpSpPr>
          <p:sp>
            <p:nvSpPr>
              <p:cNvPr id="76" name="Trapezoid 75"/>
              <p:cNvSpPr/>
              <p:nvPr/>
            </p:nvSpPr>
            <p:spPr>
              <a:xfrm>
                <a:off x="5595948" y="5364898"/>
                <a:ext cx="619127" cy="779467"/>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Smiley Face 77"/>
              <p:cNvSpPr/>
              <p:nvPr/>
            </p:nvSpPr>
            <p:spPr>
              <a:xfrm>
                <a:off x="5637223" y="5104546"/>
                <a:ext cx="449264" cy="52070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13" name="Group 80"/>
            <p:cNvGrpSpPr>
              <a:grpSpLocks/>
            </p:cNvGrpSpPr>
            <p:nvPr/>
          </p:nvGrpSpPr>
          <p:grpSpPr bwMode="auto">
            <a:xfrm>
              <a:off x="3714744" y="714356"/>
              <a:ext cx="1857388" cy="1143008"/>
              <a:chOff x="1928794" y="2071678"/>
              <a:chExt cx="3214710" cy="1571636"/>
            </a:xfrm>
          </p:grpSpPr>
          <p:grpSp>
            <p:nvGrpSpPr>
              <p:cNvPr id="29738" name="Group 9"/>
              <p:cNvGrpSpPr>
                <a:grpSpLocks/>
              </p:cNvGrpSpPr>
              <p:nvPr/>
            </p:nvGrpSpPr>
            <p:grpSpPr bwMode="auto">
              <a:xfrm>
                <a:off x="1928794" y="2143116"/>
                <a:ext cx="1071570" cy="1500198"/>
                <a:chOff x="1928794" y="2143116"/>
                <a:chExt cx="1071570" cy="1500198"/>
              </a:xfrm>
            </p:grpSpPr>
            <p:sp>
              <p:nvSpPr>
                <p:cNvPr id="87" name="Trapezoid 86"/>
                <p:cNvSpPr/>
                <p:nvPr/>
              </p:nvSpPr>
              <p:spPr>
                <a:xfrm>
                  <a:off x="1928825"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Smiley Face 87"/>
                <p:cNvSpPr/>
                <p:nvPr/>
              </p:nvSpPr>
              <p:spPr>
                <a:xfrm>
                  <a:off x="2071701"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3" name="Trapezoid 82"/>
              <p:cNvSpPr/>
              <p:nvPr/>
            </p:nvSpPr>
            <p:spPr>
              <a:xfrm>
                <a:off x="3000391"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Trapezoid 83"/>
              <p:cNvSpPr/>
              <p:nvPr/>
            </p:nvSpPr>
            <p:spPr>
              <a:xfrm>
                <a:off x="4071957"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Smiley Face 84"/>
              <p:cNvSpPr/>
              <p:nvPr/>
            </p:nvSpPr>
            <p:spPr>
              <a:xfrm>
                <a:off x="3071829"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Smiley Face 85"/>
              <p:cNvSpPr/>
              <p:nvPr/>
            </p:nvSpPr>
            <p:spPr>
              <a:xfrm>
                <a:off x="4143395" y="2213561"/>
                <a:ext cx="777573"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14" name="Group 88"/>
            <p:cNvGrpSpPr>
              <a:grpSpLocks/>
            </p:cNvGrpSpPr>
            <p:nvPr/>
          </p:nvGrpSpPr>
          <p:grpSpPr bwMode="auto">
            <a:xfrm>
              <a:off x="1857356" y="714356"/>
              <a:ext cx="1857388" cy="1143008"/>
              <a:chOff x="1928794" y="2071678"/>
              <a:chExt cx="3214710" cy="1571636"/>
            </a:xfrm>
          </p:grpSpPr>
          <p:grpSp>
            <p:nvGrpSpPr>
              <p:cNvPr id="29731" name="Group 9"/>
              <p:cNvGrpSpPr>
                <a:grpSpLocks/>
              </p:cNvGrpSpPr>
              <p:nvPr/>
            </p:nvGrpSpPr>
            <p:grpSpPr bwMode="auto">
              <a:xfrm>
                <a:off x="1928794" y="2143116"/>
                <a:ext cx="1071570" cy="1500198"/>
                <a:chOff x="1928794" y="2143116"/>
                <a:chExt cx="1071570" cy="1500198"/>
              </a:xfrm>
            </p:grpSpPr>
            <p:sp>
              <p:nvSpPr>
                <p:cNvPr id="95" name="Trapezoid 94"/>
                <p:cNvSpPr/>
                <p:nvPr/>
              </p:nvSpPr>
              <p:spPr>
                <a:xfrm>
                  <a:off x="1928837"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Smiley Face 95"/>
                <p:cNvSpPr/>
                <p:nvPr/>
              </p:nvSpPr>
              <p:spPr>
                <a:xfrm>
                  <a:off x="2071713"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1" name="Trapezoid 90"/>
              <p:cNvSpPr/>
              <p:nvPr/>
            </p:nvSpPr>
            <p:spPr>
              <a:xfrm>
                <a:off x="3000403"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Trapezoid 91"/>
              <p:cNvSpPr/>
              <p:nvPr/>
            </p:nvSpPr>
            <p:spPr>
              <a:xfrm>
                <a:off x="4071969"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Smiley Face 92"/>
              <p:cNvSpPr/>
              <p:nvPr/>
            </p:nvSpPr>
            <p:spPr>
              <a:xfrm>
                <a:off x="3071841"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Smiley Face 93"/>
              <p:cNvSpPr/>
              <p:nvPr/>
            </p:nvSpPr>
            <p:spPr>
              <a:xfrm>
                <a:off x="4143407" y="2213561"/>
                <a:ext cx="777573"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15" name="Group 96"/>
            <p:cNvGrpSpPr>
              <a:grpSpLocks/>
            </p:cNvGrpSpPr>
            <p:nvPr/>
          </p:nvGrpSpPr>
          <p:grpSpPr bwMode="auto">
            <a:xfrm>
              <a:off x="5643570" y="714356"/>
              <a:ext cx="1857388" cy="1143008"/>
              <a:chOff x="1928794" y="2071678"/>
              <a:chExt cx="3214710" cy="1571636"/>
            </a:xfrm>
          </p:grpSpPr>
          <p:grpSp>
            <p:nvGrpSpPr>
              <p:cNvPr id="29724" name="Group 9"/>
              <p:cNvGrpSpPr>
                <a:grpSpLocks/>
              </p:cNvGrpSpPr>
              <p:nvPr/>
            </p:nvGrpSpPr>
            <p:grpSpPr bwMode="auto">
              <a:xfrm>
                <a:off x="1928794" y="2143116"/>
                <a:ext cx="1071570" cy="1500198"/>
                <a:chOff x="1928794" y="2143116"/>
                <a:chExt cx="1071570" cy="1500198"/>
              </a:xfrm>
            </p:grpSpPr>
            <p:sp>
              <p:nvSpPr>
                <p:cNvPr id="103" name="Trapezoid 102"/>
                <p:cNvSpPr/>
                <p:nvPr/>
              </p:nvSpPr>
              <p:spPr>
                <a:xfrm>
                  <a:off x="1928815"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Smiley Face 103"/>
                <p:cNvSpPr/>
                <p:nvPr/>
              </p:nvSpPr>
              <p:spPr>
                <a:xfrm>
                  <a:off x="2071690"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9" name="Trapezoid 98"/>
              <p:cNvSpPr/>
              <p:nvPr/>
            </p:nvSpPr>
            <p:spPr>
              <a:xfrm>
                <a:off x="3000381"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Trapezoid 99"/>
              <p:cNvSpPr/>
              <p:nvPr/>
            </p:nvSpPr>
            <p:spPr>
              <a:xfrm>
                <a:off x="4071947"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Smiley Face 100"/>
              <p:cNvSpPr/>
              <p:nvPr/>
            </p:nvSpPr>
            <p:spPr>
              <a:xfrm>
                <a:off x="3071818"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Smiley Face 101"/>
              <p:cNvSpPr/>
              <p:nvPr/>
            </p:nvSpPr>
            <p:spPr>
              <a:xfrm>
                <a:off x="4143384" y="2213561"/>
                <a:ext cx="777571"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716" name="Group 104"/>
            <p:cNvGrpSpPr>
              <a:grpSpLocks/>
            </p:cNvGrpSpPr>
            <p:nvPr/>
          </p:nvGrpSpPr>
          <p:grpSpPr bwMode="auto">
            <a:xfrm>
              <a:off x="5929322" y="3000372"/>
              <a:ext cx="1857388" cy="1143008"/>
              <a:chOff x="1928794" y="2071678"/>
              <a:chExt cx="3214710" cy="1571636"/>
            </a:xfrm>
          </p:grpSpPr>
          <p:grpSp>
            <p:nvGrpSpPr>
              <p:cNvPr id="29717" name="Group 9"/>
              <p:cNvGrpSpPr>
                <a:grpSpLocks/>
              </p:cNvGrpSpPr>
              <p:nvPr/>
            </p:nvGrpSpPr>
            <p:grpSpPr bwMode="auto">
              <a:xfrm>
                <a:off x="1928794" y="2143116"/>
                <a:ext cx="1071570" cy="1500198"/>
                <a:chOff x="1928794" y="2143116"/>
                <a:chExt cx="1071570" cy="1500198"/>
              </a:xfrm>
            </p:grpSpPr>
            <p:sp>
              <p:nvSpPr>
                <p:cNvPr id="111" name="Trapezoid 110"/>
                <p:cNvSpPr/>
                <p:nvPr/>
              </p:nvSpPr>
              <p:spPr>
                <a:xfrm>
                  <a:off x="1928813" y="2571544"/>
                  <a:ext cx="1071567" cy="1071770"/>
                </a:xfrm>
                <a:prstGeom prst="trapezoid">
                  <a:avLst>
                    <a:gd name="adj" fmla="val 41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Smiley Face 111"/>
                <p:cNvSpPr/>
                <p:nvPr/>
              </p:nvSpPr>
              <p:spPr>
                <a:xfrm>
                  <a:off x="2071689" y="2143710"/>
                  <a:ext cx="785815" cy="713786"/>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7" name="Trapezoid 106"/>
              <p:cNvSpPr/>
              <p:nvPr/>
            </p:nvSpPr>
            <p:spPr>
              <a:xfrm>
                <a:off x="3000379" y="2571545"/>
                <a:ext cx="1071566" cy="1071769"/>
              </a:xfrm>
              <a:prstGeom prst="trapezoid">
                <a:avLst>
                  <a:gd name="adj" fmla="val 41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Trapezoid 107"/>
              <p:cNvSpPr/>
              <p:nvPr/>
            </p:nvSpPr>
            <p:spPr>
              <a:xfrm>
                <a:off x="4071945" y="2571545"/>
                <a:ext cx="1071566" cy="1071769"/>
              </a:xfrm>
              <a:prstGeom prst="trapezoid">
                <a:avLst>
                  <a:gd name="adj" fmla="val 418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Smiley Face 108"/>
              <p:cNvSpPr/>
              <p:nvPr/>
            </p:nvSpPr>
            <p:spPr>
              <a:xfrm>
                <a:off x="3071817" y="2071678"/>
                <a:ext cx="785815" cy="713784"/>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Smiley Face 109"/>
              <p:cNvSpPr/>
              <p:nvPr/>
            </p:nvSpPr>
            <p:spPr>
              <a:xfrm>
                <a:off x="4143383" y="2213561"/>
                <a:ext cx="777571" cy="715968"/>
              </a:xfrm>
              <a:prstGeom prst="smileyFac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17" name="Rounded Rectangle 116"/>
          <p:cNvSpPr/>
          <p:nvPr/>
        </p:nvSpPr>
        <p:spPr>
          <a:xfrm>
            <a:off x="0" y="4357688"/>
            <a:ext cx="8929688" cy="1000125"/>
          </a:xfrm>
          <a:prstGeom prst="round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5400" b="1" dirty="0">
                <a:latin typeface="Monotype Corsiva" pitchFamily="66" charset="0"/>
              </a:rPr>
              <a:t>Milka   Milka   Milka   Milka</a:t>
            </a:r>
            <a:endParaRPr lang="en-US" sz="5400" b="1" dirty="0">
              <a:latin typeface="Monotype Corsiva" pitchFamily="66" charset="0"/>
            </a:endParaRPr>
          </a:p>
        </p:txBody>
      </p:sp>
      <p:pic>
        <p:nvPicPr>
          <p:cNvPr id="2054" name="Picture 6"/>
          <p:cNvPicPr>
            <a:picLocks noChangeAspect="1" noChangeArrowheads="1"/>
          </p:cNvPicPr>
          <p:nvPr/>
        </p:nvPicPr>
        <p:blipFill>
          <a:blip r:embed="rId3"/>
          <a:srcRect/>
          <a:stretch>
            <a:fillRect/>
          </a:stretch>
        </p:blipFill>
        <p:spPr bwMode="auto">
          <a:xfrm>
            <a:off x="0" y="5429250"/>
            <a:ext cx="1428750" cy="1428750"/>
          </a:xfrm>
          <a:prstGeom prst="rect">
            <a:avLst/>
          </a:prstGeom>
          <a:noFill/>
          <a:ln w="9525">
            <a:noFill/>
            <a:miter lim="800000"/>
            <a:headEnd/>
            <a:tailEnd/>
          </a:ln>
        </p:spPr>
      </p:pic>
      <p:sp>
        <p:nvSpPr>
          <p:cNvPr id="29700" name="AutoShape 111"/>
          <p:cNvSpPr>
            <a:spLocks noChangeArrowheads="1"/>
          </p:cNvSpPr>
          <p:nvPr/>
        </p:nvSpPr>
        <p:spPr bwMode="auto">
          <a:xfrm>
            <a:off x="6227763" y="3860800"/>
            <a:ext cx="2592387" cy="1225550"/>
          </a:xfrm>
          <a:prstGeom prst="wedgeRectCallout">
            <a:avLst>
              <a:gd name="adj1" fmla="val -81171"/>
              <a:gd name="adj2" fmla="val -54403"/>
            </a:avLst>
          </a:prstGeom>
          <a:solidFill>
            <a:schemeClr val="bg1"/>
          </a:solidFill>
          <a:ln w="9525">
            <a:solidFill>
              <a:schemeClr val="tx1"/>
            </a:solidFill>
            <a:miter lim="800000"/>
            <a:headEnd/>
            <a:tailEnd/>
          </a:ln>
        </p:spPr>
        <p:txBody>
          <a:bodyPr/>
          <a:lstStyle/>
          <a:p>
            <a:pPr algn="ctr"/>
            <a:r>
              <a:rPr lang="hr-HR"/>
              <a:t>Jeeeeeeee! JEEEEEEE! Bravo!</a:t>
            </a:r>
          </a:p>
          <a:p>
            <a:pPr algn="ctr"/>
            <a:r>
              <a:rPr lang="hr-HR"/>
              <a:t>Hrvatska, Hrvatska</a:t>
            </a:r>
          </a:p>
        </p:txBody>
      </p:sp>
    </p:spTree>
  </p:cSld>
  <p:clrMapOvr>
    <a:masterClrMapping/>
  </p:clrMapOvr>
  <p:transition spd="slow" advClick="0" advTm="7000">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9"/>
                                        </p:tgtEl>
                                        <p:attrNameLst>
                                          <p:attrName>style.visibility</p:attrName>
                                        </p:attrNameLst>
                                      </p:cBhvr>
                                      <p:to>
                                        <p:strVal val="visible"/>
                                      </p:to>
                                    </p:set>
                                    <p:anim calcmode="lin" valueType="num">
                                      <p:cBhvr>
                                        <p:cTn id="7" dur="1000" fill="hold"/>
                                        <p:tgtEl>
                                          <p:spTgt spid="119"/>
                                        </p:tgtEl>
                                        <p:attrNameLst>
                                          <p:attrName>ppt_w</p:attrName>
                                        </p:attrNameLst>
                                      </p:cBhvr>
                                      <p:tavLst>
                                        <p:tav tm="0">
                                          <p:val>
                                            <p:fltVal val="0"/>
                                          </p:val>
                                        </p:tav>
                                        <p:tav tm="100000">
                                          <p:val>
                                            <p:strVal val="#ppt_w"/>
                                          </p:val>
                                        </p:tav>
                                      </p:tavLst>
                                    </p:anim>
                                    <p:anim calcmode="lin" valueType="num">
                                      <p:cBhvr>
                                        <p:cTn id="8" dur="1000" fill="hold"/>
                                        <p:tgtEl>
                                          <p:spTgt spid="119"/>
                                        </p:tgtEl>
                                        <p:attrNameLst>
                                          <p:attrName>ppt_h</p:attrName>
                                        </p:attrNameLst>
                                      </p:cBhvr>
                                      <p:tavLst>
                                        <p:tav tm="0">
                                          <p:val>
                                            <p:fltVal val="0"/>
                                          </p:val>
                                        </p:tav>
                                        <p:tav tm="100000">
                                          <p:val>
                                            <p:strVal val="#ppt_h"/>
                                          </p:val>
                                        </p:tav>
                                      </p:tavLst>
                                    </p:anim>
                                    <p:anim calcmode="lin" valueType="num">
                                      <p:cBhvr>
                                        <p:cTn id="9" dur="1000" fill="hold"/>
                                        <p:tgtEl>
                                          <p:spTgt spid="119"/>
                                        </p:tgtEl>
                                        <p:attrNameLst>
                                          <p:attrName>style.rotation</p:attrName>
                                        </p:attrNameLst>
                                      </p:cBhvr>
                                      <p:tavLst>
                                        <p:tav tm="0">
                                          <p:val>
                                            <p:fltVal val="90"/>
                                          </p:val>
                                        </p:tav>
                                        <p:tav tm="100000">
                                          <p:val>
                                            <p:fltVal val="0"/>
                                          </p:val>
                                        </p:tav>
                                      </p:tavLst>
                                    </p:anim>
                                    <p:animEffect transition="in" filter="fade">
                                      <p:cBhvr>
                                        <p:cTn id="10" dur="1000"/>
                                        <p:tgtEl>
                                          <p:spTgt spid="11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17"/>
                                        </p:tgtEl>
                                        <p:attrNameLst>
                                          <p:attrName>style.visibility</p:attrName>
                                        </p:attrNameLst>
                                      </p:cBhvr>
                                      <p:to>
                                        <p:strVal val="visible"/>
                                      </p:to>
                                    </p:set>
                                    <p:anim calcmode="lin" valueType="num">
                                      <p:cBhvr>
                                        <p:cTn id="13" dur="1000" fill="hold"/>
                                        <p:tgtEl>
                                          <p:spTgt spid="117"/>
                                        </p:tgtEl>
                                        <p:attrNameLst>
                                          <p:attrName>ppt_w</p:attrName>
                                        </p:attrNameLst>
                                      </p:cBhvr>
                                      <p:tavLst>
                                        <p:tav tm="0">
                                          <p:val>
                                            <p:fltVal val="0"/>
                                          </p:val>
                                        </p:tav>
                                        <p:tav tm="100000">
                                          <p:val>
                                            <p:strVal val="#ppt_w"/>
                                          </p:val>
                                        </p:tav>
                                      </p:tavLst>
                                    </p:anim>
                                    <p:anim calcmode="lin" valueType="num">
                                      <p:cBhvr>
                                        <p:cTn id="14" dur="1000" fill="hold"/>
                                        <p:tgtEl>
                                          <p:spTgt spid="117"/>
                                        </p:tgtEl>
                                        <p:attrNameLst>
                                          <p:attrName>ppt_h</p:attrName>
                                        </p:attrNameLst>
                                      </p:cBhvr>
                                      <p:tavLst>
                                        <p:tav tm="0">
                                          <p:val>
                                            <p:fltVal val="0"/>
                                          </p:val>
                                        </p:tav>
                                        <p:tav tm="100000">
                                          <p:val>
                                            <p:strVal val="#ppt_h"/>
                                          </p:val>
                                        </p:tav>
                                      </p:tavLst>
                                    </p:anim>
                                    <p:anim calcmode="lin" valueType="num">
                                      <p:cBhvr>
                                        <p:cTn id="15" dur="1000" fill="hold"/>
                                        <p:tgtEl>
                                          <p:spTgt spid="117"/>
                                        </p:tgtEl>
                                        <p:attrNameLst>
                                          <p:attrName>style.rotation</p:attrName>
                                        </p:attrNameLst>
                                      </p:cBhvr>
                                      <p:tavLst>
                                        <p:tav tm="0">
                                          <p:val>
                                            <p:fltVal val="90"/>
                                          </p:val>
                                        </p:tav>
                                        <p:tav tm="100000">
                                          <p:val>
                                            <p:fltVal val="0"/>
                                          </p:val>
                                        </p:tav>
                                      </p:tavLst>
                                    </p:anim>
                                    <p:animEffect transition="in" filter="fade">
                                      <p:cBhvr>
                                        <p:cTn id="16" dur="1000"/>
                                        <p:tgtEl>
                                          <p:spTgt spid="117"/>
                                        </p:tgtEl>
                                      </p:cBhvr>
                                    </p:animEffect>
                                  </p:childTnLst>
                                </p:cTn>
                              </p:par>
                              <p:par>
                                <p:cTn id="17" presetID="2" presetClass="entr" presetSubtype="4"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par>
                                <p:cTn id="21" presetID="0" presetClass="path" presetSubtype="0" accel="50000" decel="50000" fill="hold" nodeType="withEffect">
                                  <p:stCondLst>
                                    <p:cond delay="0"/>
                                  </p:stCondLst>
                                  <p:childTnLst>
                                    <p:animMotion origin="layout" path="M 2.77778E-6 7.40741E-6 L 0.8033 7.40741E-6 " pathEditMode="relative" ptsTypes="AA">
                                      <p:cBhvr>
                                        <p:cTn id="22" dur="3000" fill="hold"/>
                                        <p:tgtEl>
                                          <p:spTgt spid="2054"/>
                                        </p:tgtEl>
                                        <p:attrNameLst>
                                          <p:attrName>ppt_x</p:attrName>
                                          <p:attrName>ppt_y</p:attrName>
                                        </p:attrNameLst>
                                      </p:cBhvr>
                                    </p:animMotion>
                                  </p:childTnLst>
                                </p:cTn>
                              </p:par>
                            </p:childTnLst>
                          </p:cTn>
                        </p:par>
                        <p:par>
                          <p:cTn id="23" fill="hold">
                            <p:stCondLst>
                              <p:cond delay="3000"/>
                            </p:stCondLst>
                            <p:childTnLst>
                              <p:par>
                                <p:cTn id="24" presetID="2" presetClass="exit" presetSubtype="4" fill="hold" nodeType="afterEffect">
                                  <p:stCondLst>
                                    <p:cond delay="0"/>
                                  </p:stCondLst>
                                  <p:childTnLst>
                                    <p:anim calcmode="lin" valueType="num">
                                      <p:cBhvr additive="base">
                                        <p:cTn id="25" dur="500"/>
                                        <p:tgtEl>
                                          <p:spTgt spid="2054"/>
                                        </p:tgtEl>
                                        <p:attrNameLst>
                                          <p:attrName>ppt_x</p:attrName>
                                        </p:attrNameLst>
                                      </p:cBhvr>
                                      <p:tavLst>
                                        <p:tav tm="0">
                                          <p:val>
                                            <p:strVal val="ppt_x"/>
                                          </p:val>
                                        </p:tav>
                                        <p:tav tm="100000">
                                          <p:val>
                                            <p:strVal val="ppt_x"/>
                                          </p:val>
                                        </p:tav>
                                      </p:tavLst>
                                    </p:anim>
                                    <p:anim calcmode="lin" valueType="num">
                                      <p:cBhvr additive="base">
                                        <p:cTn id="26" dur="500"/>
                                        <p:tgtEl>
                                          <p:spTgt spid="2054"/>
                                        </p:tgtEl>
                                        <p:attrNameLst>
                                          <p:attrName>ppt_y</p:attrName>
                                        </p:attrNameLst>
                                      </p:cBhvr>
                                      <p:tavLst>
                                        <p:tav tm="0">
                                          <p:val>
                                            <p:strVal val="ppt_y"/>
                                          </p:val>
                                        </p:tav>
                                        <p:tav tm="100000">
                                          <p:val>
                                            <p:strVal val="1+ppt_h/2"/>
                                          </p:val>
                                        </p:tav>
                                      </p:tavLst>
                                    </p:anim>
                                    <p:set>
                                      <p:cBhvr>
                                        <p:cTn id="27" dur="1" fill="hold">
                                          <p:stCondLst>
                                            <p:cond delay="4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60" name="Group 28"/>
          <p:cNvGrpSpPr>
            <a:grpSpLocks/>
          </p:cNvGrpSpPr>
          <p:nvPr/>
        </p:nvGrpSpPr>
        <p:grpSpPr bwMode="auto">
          <a:xfrm>
            <a:off x="0" y="1341438"/>
            <a:ext cx="9144000" cy="5516562"/>
            <a:chOff x="0" y="845"/>
            <a:chExt cx="5760" cy="3475"/>
          </a:xfrm>
        </p:grpSpPr>
        <p:pic>
          <p:nvPicPr>
            <p:cNvPr id="30728" name="Picture 23"/>
            <p:cNvPicPr>
              <a:picLocks noChangeAspect="1" noChangeArrowheads="1"/>
            </p:cNvPicPr>
            <p:nvPr/>
          </p:nvPicPr>
          <p:blipFill>
            <a:blip r:embed="rId2"/>
            <a:srcRect/>
            <a:stretch>
              <a:fillRect/>
            </a:stretch>
          </p:blipFill>
          <p:spPr bwMode="auto">
            <a:xfrm>
              <a:off x="2835" y="845"/>
              <a:ext cx="2925" cy="3475"/>
            </a:xfrm>
            <a:prstGeom prst="rect">
              <a:avLst/>
            </a:prstGeom>
            <a:noFill/>
            <a:ln w="9525">
              <a:noFill/>
              <a:miter lim="800000"/>
              <a:headEnd/>
              <a:tailEnd/>
            </a:ln>
          </p:spPr>
        </p:pic>
        <p:pic>
          <p:nvPicPr>
            <p:cNvPr id="30729" name="Picture 24"/>
            <p:cNvPicPr>
              <a:picLocks noChangeAspect="1" noChangeArrowheads="1"/>
            </p:cNvPicPr>
            <p:nvPr/>
          </p:nvPicPr>
          <p:blipFill>
            <a:blip r:embed="rId3"/>
            <a:srcRect/>
            <a:stretch>
              <a:fillRect/>
            </a:stretch>
          </p:blipFill>
          <p:spPr bwMode="auto">
            <a:xfrm flipH="1">
              <a:off x="0" y="845"/>
              <a:ext cx="2839" cy="3475"/>
            </a:xfrm>
            <a:prstGeom prst="rect">
              <a:avLst/>
            </a:prstGeom>
            <a:noFill/>
            <a:ln w="9525">
              <a:noFill/>
              <a:miter lim="800000"/>
              <a:headEnd/>
              <a:tailEnd/>
            </a:ln>
          </p:spPr>
        </p:pic>
      </p:grpSp>
      <p:grpSp>
        <p:nvGrpSpPr>
          <p:cNvPr id="18447" name="Group 15"/>
          <p:cNvGrpSpPr>
            <a:grpSpLocks/>
          </p:cNvGrpSpPr>
          <p:nvPr/>
        </p:nvGrpSpPr>
        <p:grpSpPr bwMode="auto">
          <a:xfrm>
            <a:off x="1403350" y="333375"/>
            <a:ext cx="5810250" cy="3724275"/>
            <a:chOff x="249" y="119"/>
            <a:chExt cx="3660" cy="2346"/>
          </a:xfrm>
        </p:grpSpPr>
        <p:pic>
          <p:nvPicPr>
            <p:cNvPr id="30726" name="Picture 8" descr="SIERRA NEVADA, SPAIN - FEBRUARY 24:   Nicole Hosp of Austria, second place, Michaela Kirchgasser (C) of Austria, first place, and Tanja Poutianen of Finland, third place, celebrate on the podium after the FIS Skiing World Cup Women&amp;#039;s Giant Slalom on February 24, 2007 in Sierra Nevada, Spain.  (Photo by Agence Zoom/Getty Images) *** Local Caption *** Nicole Hosp;Michaela Kirchgasser;Tanja Poutianen From Getty Images."/>
            <p:cNvPicPr>
              <a:picLocks noChangeAspect="1" noChangeArrowheads="1"/>
            </p:cNvPicPr>
            <p:nvPr/>
          </p:nvPicPr>
          <p:blipFill>
            <a:blip r:embed="rId4"/>
            <a:srcRect/>
            <a:stretch>
              <a:fillRect/>
            </a:stretch>
          </p:blipFill>
          <p:spPr bwMode="auto">
            <a:xfrm>
              <a:off x="249" y="119"/>
              <a:ext cx="3660" cy="2346"/>
            </a:xfrm>
            <a:prstGeom prst="rect">
              <a:avLst/>
            </a:prstGeom>
            <a:noFill/>
            <a:ln w="9525">
              <a:noFill/>
              <a:miter lim="800000"/>
              <a:headEnd/>
              <a:tailEnd/>
            </a:ln>
          </p:spPr>
        </p:pic>
        <p:pic>
          <p:nvPicPr>
            <p:cNvPr id="30727" name="Picture 14"/>
            <p:cNvPicPr>
              <a:picLocks noChangeAspect="1" noChangeArrowheads="1"/>
            </p:cNvPicPr>
            <p:nvPr/>
          </p:nvPicPr>
          <p:blipFill>
            <a:blip r:embed="rId5"/>
            <a:srcRect/>
            <a:stretch>
              <a:fillRect/>
            </a:stretch>
          </p:blipFill>
          <p:spPr bwMode="auto">
            <a:xfrm>
              <a:off x="1474" y="663"/>
              <a:ext cx="1200" cy="1678"/>
            </a:xfrm>
            <a:prstGeom prst="rect">
              <a:avLst/>
            </a:prstGeom>
            <a:noFill/>
            <a:ln w="9525">
              <a:noFill/>
              <a:miter lim="800000"/>
              <a:headEnd/>
              <a:tailEnd/>
            </a:ln>
          </p:spPr>
        </p:pic>
      </p:grpSp>
      <p:sp>
        <p:nvSpPr>
          <p:cNvPr id="18457" name="AutoShape 25"/>
          <p:cNvSpPr>
            <a:spLocks noChangeArrowheads="1"/>
          </p:cNvSpPr>
          <p:nvPr/>
        </p:nvSpPr>
        <p:spPr bwMode="auto">
          <a:xfrm>
            <a:off x="6732588" y="4076700"/>
            <a:ext cx="1295400" cy="936625"/>
          </a:xfrm>
          <a:prstGeom prst="wedgeEllipseCallout">
            <a:avLst>
              <a:gd name="adj1" fmla="val -43750"/>
              <a:gd name="adj2" fmla="val 70000"/>
            </a:avLst>
          </a:prstGeom>
          <a:solidFill>
            <a:schemeClr val="bg1"/>
          </a:solidFill>
          <a:ln w="9525">
            <a:solidFill>
              <a:schemeClr val="tx1"/>
            </a:solidFill>
            <a:miter lim="800000"/>
            <a:headEnd/>
            <a:tailEnd/>
          </a:ln>
        </p:spPr>
        <p:txBody>
          <a:bodyPr/>
          <a:lstStyle/>
          <a:p>
            <a:pPr algn="ctr"/>
            <a:r>
              <a:rPr lang="hr-HR"/>
              <a:t>Bravo Janica!</a:t>
            </a:r>
          </a:p>
        </p:txBody>
      </p:sp>
      <p:sp>
        <p:nvSpPr>
          <p:cNvPr id="18458" name="AutoShape 26"/>
          <p:cNvSpPr>
            <a:spLocks noChangeArrowheads="1"/>
          </p:cNvSpPr>
          <p:nvPr/>
        </p:nvSpPr>
        <p:spPr bwMode="auto">
          <a:xfrm>
            <a:off x="1331913" y="4797425"/>
            <a:ext cx="1727200" cy="1223963"/>
          </a:xfrm>
          <a:prstGeom prst="wedgeEllipseCallout">
            <a:avLst>
              <a:gd name="adj1" fmla="val -99815"/>
              <a:gd name="adj2" fmla="val -32880"/>
            </a:avLst>
          </a:prstGeom>
          <a:solidFill>
            <a:schemeClr val="bg1"/>
          </a:solidFill>
          <a:ln w="9525">
            <a:solidFill>
              <a:schemeClr val="tx1"/>
            </a:solidFill>
            <a:miter lim="800000"/>
            <a:headEnd/>
            <a:tailEnd/>
          </a:ln>
        </p:spPr>
        <p:txBody>
          <a:bodyPr/>
          <a:lstStyle/>
          <a:p>
            <a:pPr algn="ctr"/>
            <a:r>
              <a:rPr lang="hr-HR"/>
              <a:t>Go, Nicole!!!</a:t>
            </a:r>
          </a:p>
        </p:txBody>
      </p:sp>
      <p:sp>
        <p:nvSpPr>
          <p:cNvPr id="18459" name="AutoShape 27"/>
          <p:cNvSpPr>
            <a:spLocks noChangeArrowheads="1"/>
          </p:cNvSpPr>
          <p:nvPr/>
        </p:nvSpPr>
        <p:spPr bwMode="auto">
          <a:xfrm>
            <a:off x="4211638" y="3429000"/>
            <a:ext cx="2016125" cy="1800225"/>
          </a:xfrm>
          <a:prstGeom prst="cloudCallout">
            <a:avLst>
              <a:gd name="adj1" fmla="val -37403"/>
              <a:gd name="adj2" fmla="val -74514"/>
            </a:avLst>
          </a:prstGeom>
          <a:solidFill>
            <a:schemeClr val="bg1"/>
          </a:solidFill>
          <a:ln w="9525">
            <a:solidFill>
              <a:schemeClr val="tx1"/>
            </a:solidFill>
            <a:round/>
            <a:headEnd/>
            <a:tailEnd/>
          </a:ln>
        </p:spPr>
        <p:txBody>
          <a:bodyPr/>
          <a:lstStyle/>
          <a:p>
            <a:pPr algn="ctr"/>
            <a:r>
              <a:rPr lang="hr-HR"/>
              <a:t>Jeee, prva sam. Oh, što volim Hrvatsku!!!</a:t>
            </a:r>
          </a:p>
        </p:txBody>
      </p:sp>
    </p:spTree>
  </p:cSld>
  <p:clrMapOvr>
    <a:masterClrMapping/>
  </p:clrMapOvr>
  <p:transition spd="slow" advClick="0" advTm="1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460"/>
                                        </p:tgtEl>
                                        <p:attrNameLst>
                                          <p:attrName>style.visibility</p:attrName>
                                        </p:attrNameLst>
                                      </p:cBhvr>
                                      <p:to>
                                        <p:strVal val="visible"/>
                                      </p:to>
                                    </p:set>
                                    <p:anim calcmode="lin" valueType="num">
                                      <p:cBhvr>
                                        <p:cTn id="7" dur="500" fill="hold"/>
                                        <p:tgtEl>
                                          <p:spTgt spid="18460"/>
                                        </p:tgtEl>
                                        <p:attrNameLst>
                                          <p:attrName>ppt_w</p:attrName>
                                        </p:attrNameLst>
                                      </p:cBhvr>
                                      <p:tavLst>
                                        <p:tav tm="0">
                                          <p:val>
                                            <p:fltVal val="0"/>
                                          </p:val>
                                        </p:tav>
                                        <p:tav tm="100000">
                                          <p:val>
                                            <p:strVal val="#ppt_w"/>
                                          </p:val>
                                        </p:tav>
                                      </p:tavLst>
                                    </p:anim>
                                    <p:anim calcmode="lin" valueType="num">
                                      <p:cBhvr>
                                        <p:cTn id="8" dur="500" fill="hold"/>
                                        <p:tgtEl>
                                          <p:spTgt spid="1846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18447"/>
                                        </p:tgtEl>
                                        <p:attrNameLst>
                                          <p:attrName>style.visibility</p:attrName>
                                        </p:attrNameLst>
                                      </p:cBhvr>
                                      <p:to>
                                        <p:strVal val="visible"/>
                                      </p:to>
                                    </p:set>
                                    <p:animEffect transition="in" filter="fade">
                                      <p:cBhvr>
                                        <p:cTn id="13" dur="2000"/>
                                        <p:tgtEl>
                                          <p:spTgt spid="18447"/>
                                        </p:tgtEl>
                                      </p:cBhvr>
                                    </p:animEffect>
                                    <p:anim calcmode="lin" valueType="num">
                                      <p:cBhvr>
                                        <p:cTn id="14" dur="2000" fill="hold"/>
                                        <p:tgtEl>
                                          <p:spTgt spid="18447"/>
                                        </p:tgtEl>
                                        <p:attrNameLst>
                                          <p:attrName>style.rotation</p:attrName>
                                        </p:attrNameLst>
                                      </p:cBhvr>
                                      <p:tavLst>
                                        <p:tav tm="0">
                                          <p:val>
                                            <p:fltVal val="720"/>
                                          </p:val>
                                        </p:tav>
                                        <p:tav tm="100000">
                                          <p:val>
                                            <p:fltVal val="0"/>
                                          </p:val>
                                        </p:tav>
                                      </p:tavLst>
                                    </p:anim>
                                    <p:anim calcmode="lin" valueType="num">
                                      <p:cBhvr>
                                        <p:cTn id="15" dur="2000" fill="hold"/>
                                        <p:tgtEl>
                                          <p:spTgt spid="18447"/>
                                        </p:tgtEl>
                                        <p:attrNameLst>
                                          <p:attrName>ppt_h</p:attrName>
                                        </p:attrNameLst>
                                      </p:cBhvr>
                                      <p:tavLst>
                                        <p:tav tm="0">
                                          <p:val>
                                            <p:fltVal val="0"/>
                                          </p:val>
                                        </p:tav>
                                        <p:tav tm="100000">
                                          <p:val>
                                            <p:strVal val="#ppt_h"/>
                                          </p:val>
                                        </p:tav>
                                      </p:tavLst>
                                    </p:anim>
                                    <p:anim calcmode="lin" valueType="num">
                                      <p:cBhvr>
                                        <p:cTn id="16" dur="2000" fill="hold"/>
                                        <p:tgtEl>
                                          <p:spTgt spid="18447"/>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1000"/>
                                  </p:stCondLst>
                                  <p:childTnLst>
                                    <p:set>
                                      <p:cBhvr>
                                        <p:cTn id="20" dur="1" fill="hold">
                                          <p:stCondLst>
                                            <p:cond delay="0"/>
                                          </p:stCondLst>
                                        </p:cTn>
                                        <p:tgtEl>
                                          <p:spTgt spid="18458"/>
                                        </p:tgtEl>
                                        <p:attrNameLst>
                                          <p:attrName>style.visibility</p:attrName>
                                        </p:attrNameLst>
                                      </p:cBhvr>
                                      <p:to>
                                        <p:strVal val="visible"/>
                                      </p:to>
                                    </p:set>
                                    <p:anim from="(-#ppt_w/2)" to="(#ppt_x)" calcmode="lin" valueType="num">
                                      <p:cBhvr>
                                        <p:cTn id="21" dur="600" fill="hold">
                                          <p:stCondLst>
                                            <p:cond delay="0"/>
                                          </p:stCondLst>
                                        </p:cTn>
                                        <p:tgtEl>
                                          <p:spTgt spid="18458"/>
                                        </p:tgtEl>
                                        <p:attrNameLst>
                                          <p:attrName>ppt_x</p:attrName>
                                        </p:attrNameLst>
                                      </p:cBhvr>
                                    </p:anim>
                                    <p:anim from="0" to="-1.0" calcmode="lin" valueType="num">
                                      <p:cBhvr>
                                        <p:cTn id="22" dur="200" decel="50000" autoRev="1" fill="hold">
                                          <p:stCondLst>
                                            <p:cond delay="600"/>
                                          </p:stCondLst>
                                        </p:cTn>
                                        <p:tgtEl>
                                          <p:spTgt spid="18458"/>
                                        </p:tgtEl>
                                        <p:attrNameLst>
                                          <p:attrName>xshear</p:attrName>
                                        </p:attrNameLst>
                                      </p:cBhvr>
                                    </p:anim>
                                    <p:animScale>
                                      <p:cBhvr>
                                        <p:cTn id="23" dur="200" decel="100000" autoRev="1" fill="hold">
                                          <p:stCondLst>
                                            <p:cond delay="600"/>
                                          </p:stCondLst>
                                        </p:cTn>
                                        <p:tgtEl>
                                          <p:spTgt spid="18458"/>
                                        </p:tgtEl>
                                      </p:cBhvr>
                                      <p:from x="100000" y="100000"/>
                                      <p:to x="80000" y="100000"/>
                                    </p:animScale>
                                    <p:anim by="(#ppt_h/3+#ppt_w*0.1)" calcmode="lin" valueType="num">
                                      <p:cBhvr additive="sum">
                                        <p:cTn id="24" dur="200" decel="100000" autoRev="1" fill="hold">
                                          <p:stCondLst>
                                            <p:cond delay="600"/>
                                          </p:stCondLst>
                                        </p:cTn>
                                        <p:tgtEl>
                                          <p:spTgt spid="18458"/>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8459"/>
                                        </p:tgtEl>
                                        <p:attrNameLst>
                                          <p:attrName>style.visibility</p:attrName>
                                        </p:attrNameLst>
                                      </p:cBhvr>
                                      <p:to>
                                        <p:strVal val="visible"/>
                                      </p:to>
                                    </p:set>
                                    <p:anim calcmode="lin" valueType="num">
                                      <p:cBhvr>
                                        <p:cTn id="29" dur="500" fill="hold"/>
                                        <p:tgtEl>
                                          <p:spTgt spid="1845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459"/>
                                        </p:tgtEl>
                                        <p:attrNameLst>
                                          <p:attrName>ppt_y</p:attrName>
                                        </p:attrNameLst>
                                      </p:cBhvr>
                                      <p:tavLst>
                                        <p:tav tm="0">
                                          <p:val>
                                            <p:strVal val="#ppt_y"/>
                                          </p:val>
                                        </p:tav>
                                        <p:tav tm="100000">
                                          <p:val>
                                            <p:strVal val="#ppt_y"/>
                                          </p:val>
                                        </p:tav>
                                      </p:tavLst>
                                    </p:anim>
                                    <p:anim calcmode="lin" valueType="num">
                                      <p:cBhvr>
                                        <p:cTn id="31" dur="500" fill="hold"/>
                                        <p:tgtEl>
                                          <p:spTgt spid="1845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45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459"/>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2000"/>
                                  </p:stCondLst>
                                  <p:childTnLst>
                                    <p:set>
                                      <p:cBhvr>
                                        <p:cTn id="37" dur="1" fill="hold">
                                          <p:stCondLst>
                                            <p:cond delay="0"/>
                                          </p:stCondLst>
                                        </p:cTn>
                                        <p:tgtEl>
                                          <p:spTgt spid="18457"/>
                                        </p:tgtEl>
                                        <p:attrNameLst>
                                          <p:attrName>style.visibility</p:attrName>
                                        </p:attrNameLst>
                                      </p:cBhvr>
                                      <p:to>
                                        <p:strVal val="visible"/>
                                      </p:to>
                                    </p:set>
                                    <p:anim from="(-#ppt_w/2)" to="(#ppt_x)" calcmode="lin" valueType="num">
                                      <p:cBhvr>
                                        <p:cTn id="38" dur="600" fill="hold">
                                          <p:stCondLst>
                                            <p:cond delay="0"/>
                                          </p:stCondLst>
                                        </p:cTn>
                                        <p:tgtEl>
                                          <p:spTgt spid="18457"/>
                                        </p:tgtEl>
                                        <p:attrNameLst>
                                          <p:attrName>ppt_x</p:attrName>
                                        </p:attrNameLst>
                                      </p:cBhvr>
                                    </p:anim>
                                    <p:anim from="0" to="-1.0" calcmode="lin" valueType="num">
                                      <p:cBhvr>
                                        <p:cTn id="39" dur="200" decel="50000" autoRev="1" fill="hold">
                                          <p:stCondLst>
                                            <p:cond delay="600"/>
                                          </p:stCondLst>
                                        </p:cTn>
                                        <p:tgtEl>
                                          <p:spTgt spid="18457"/>
                                        </p:tgtEl>
                                        <p:attrNameLst>
                                          <p:attrName>xshear</p:attrName>
                                        </p:attrNameLst>
                                      </p:cBhvr>
                                    </p:anim>
                                    <p:animScale>
                                      <p:cBhvr>
                                        <p:cTn id="40" dur="200" decel="100000" autoRev="1" fill="hold">
                                          <p:stCondLst>
                                            <p:cond delay="600"/>
                                          </p:stCondLst>
                                        </p:cTn>
                                        <p:tgtEl>
                                          <p:spTgt spid="18457"/>
                                        </p:tgtEl>
                                      </p:cBhvr>
                                      <p:from x="100000" y="100000"/>
                                      <p:to x="80000" y="100000"/>
                                    </p:animScale>
                                    <p:anim by="(#ppt_h/3+#ppt_w*0.1)" calcmode="lin" valueType="num">
                                      <p:cBhvr additive="sum">
                                        <p:cTn id="41" dur="200" decel="100000" autoRev="1" fill="hold">
                                          <p:stCondLst>
                                            <p:cond delay="600"/>
                                          </p:stCondLst>
                                        </p:cTn>
                                        <p:tgtEl>
                                          <p:spTgt spid="1845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animBg="1"/>
      <p:bldP spid="18458" grpId="0" animBg="1"/>
      <p:bldP spid="184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20060929230545Janica%201,%20Aare,%20mKG%20SL"/>
          <p:cNvPicPr>
            <a:picLocks noChangeAspect="1" noChangeArrowheads="1"/>
          </p:cNvPicPr>
          <p:nvPr/>
        </p:nvPicPr>
        <p:blipFill>
          <a:blip r:embed="rId2"/>
          <a:srcRect/>
          <a:stretch>
            <a:fillRect/>
          </a:stretch>
        </p:blipFill>
        <p:spPr bwMode="auto">
          <a:xfrm>
            <a:off x="0" y="749300"/>
            <a:ext cx="9144000" cy="6108700"/>
          </a:xfrm>
          <a:prstGeom prst="rect">
            <a:avLst/>
          </a:prstGeom>
          <a:noFill/>
          <a:ln w="9525">
            <a:noFill/>
            <a:miter lim="800000"/>
            <a:headEnd/>
            <a:tailEnd/>
          </a:ln>
        </p:spPr>
      </p:pic>
      <p:pic>
        <p:nvPicPr>
          <p:cNvPr id="31746" name="Picture 9"/>
          <p:cNvPicPr>
            <a:picLocks noChangeAspect="1" noChangeArrowheads="1"/>
          </p:cNvPicPr>
          <p:nvPr/>
        </p:nvPicPr>
        <p:blipFill>
          <a:blip r:embed="rId3"/>
          <a:srcRect/>
          <a:stretch>
            <a:fillRect/>
          </a:stretch>
        </p:blipFill>
        <p:spPr bwMode="auto">
          <a:xfrm>
            <a:off x="7410450" y="4868863"/>
            <a:ext cx="1733550" cy="1762125"/>
          </a:xfrm>
          <a:prstGeom prst="rect">
            <a:avLst/>
          </a:prstGeom>
          <a:noFill/>
          <a:ln w="9525">
            <a:noFill/>
            <a:miter lim="800000"/>
            <a:headEnd/>
            <a:tailEnd/>
          </a:ln>
        </p:spPr>
      </p:pic>
      <p:grpSp>
        <p:nvGrpSpPr>
          <p:cNvPr id="31747" name="Group 8"/>
          <p:cNvGrpSpPr>
            <a:grpSpLocks/>
          </p:cNvGrpSpPr>
          <p:nvPr/>
        </p:nvGrpSpPr>
        <p:grpSpPr bwMode="auto">
          <a:xfrm rot="-1547336">
            <a:off x="7092950" y="3500438"/>
            <a:ext cx="1152525" cy="2305050"/>
            <a:chOff x="3560" y="2704"/>
            <a:chExt cx="726" cy="1452"/>
          </a:xfrm>
        </p:grpSpPr>
        <p:sp>
          <p:nvSpPr>
            <p:cNvPr id="31755" name="AutoShape 6"/>
            <p:cNvSpPr>
              <a:spLocks noChangeArrowheads="1"/>
            </p:cNvSpPr>
            <p:nvPr/>
          </p:nvSpPr>
          <p:spPr bwMode="auto">
            <a:xfrm>
              <a:off x="3560" y="2704"/>
              <a:ext cx="726" cy="726"/>
            </a:xfrm>
            <a:prstGeom prst="pentagon">
              <a:avLst/>
            </a:prstGeom>
            <a:solidFill>
              <a:schemeClr val="accent1"/>
            </a:solidFill>
            <a:ln w="9525">
              <a:solidFill>
                <a:schemeClr val="tx1"/>
              </a:solidFill>
              <a:miter lim="800000"/>
              <a:headEnd/>
              <a:tailEnd/>
            </a:ln>
          </p:spPr>
          <p:txBody>
            <a:bodyPr wrap="none" anchor="ctr"/>
            <a:lstStyle/>
            <a:p>
              <a:pPr algn="ctr"/>
              <a:r>
                <a:rPr lang="hr-HR" b="1"/>
                <a:t>TV</a:t>
              </a:r>
            </a:p>
          </p:txBody>
        </p:sp>
        <p:sp>
          <p:nvSpPr>
            <p:cNvPr id="31756" name="Rectangle 7"/>
            <p:cNvSpPr>
              <a:spLocks noChangeArrowheads="1"/>
            </p:cNvSpPr>
            <p:nvPr/>
          </p:nvSpPr>
          <p:spPr bwMode="auto">
            <a:xfrm>
              <a:off x="3833" y="3430"/>
              <a:ext cx="181" cy="726"/>
            </a:xfrm>
            <a:prstGeom prst="rect">
              <a:avLst/>
            </a:prstGeom>
            <a:solidFill>
              <a:schemeClr val="tx1"/>
            </a:solidFill>
            <a:ln w="9525">
              <a:solidFill>
                <a:schemeClr val="tx1"/>
              </a:solidFill>
              <a:miter lim="800000"/>
              <a:headEnd/>
              <a:tailEnd/>
            </a:ln>
          </p:spPr>
          <p:txBody>
            <a:bodyPr wrap="none" anchor="ctr"/>
            <a:lstStyle/>
            <a:p>
              <a:endParaRPr lang="sr-Latn-CS"/>
            </a:p>
          </p:txBody>
        </p:sp>
      </p:grpSp>
      <p:pic>
        <p:nvPicPr>
          <p:cNvPr id="31748" name="Picture 10"/>
          <p:cNvPicPr>
            <a:picLocks noChangeAspect="1" noChangeArrowheads="1"/>
          </p:cNvPicPr>
          <p:nvPr/>
        </p:nvPicPr>
        <p:blipFill>
          <a:blip r:embed="rId4"/>
          <a:srcRect/>
          <a:stretch>
            <a:fillRect/>
          </a:stretch>
        </p:blipFill>
        <p:spPr bwMode="auto">
          <a:xfrm>
            <a:off x="8343900" y="4581525"/>
            <a:ext cx="800100" cy="828675"/>
          </a:xfrm>
          <a:prstGeom prst="rect">
            <a:avLst/>
          </a:prstGeom>
          <a:noFill/>
          <a:ln w="9525">
            <a:noFill/>
            <a:miter lim="800000"/>
            <a:headEnd/>
            <a:tailEnd/>
          </a:ln>
        </p:spPr>
      </p:pic>
      <p:pic>
        <p:nvPicPr>
          <p:cNvPr id="31749" name="Picture 11"/>
          <p:cNvPicPr>
            <a:picLocks noChangeAspect="1" noChangeArrowheads="1"/>
          </p:cNvPicPr>
          <p:nvPr/>
        </p:nvPicPr>
        <p:blipFill>
          <a:blip r:embed="rId4"/>
          <a:srcRect/>
          <a:stretch>
            <a:fillRect/>
          </a:stretch>
        </p:blipFill>
        <p:spPr bwMode="auto">
          <a:xfrm>
            <a:off x="7451725" y="5805488"/>
            <a:ext cx="800100" cy="828675"/>
          </a:xfrm>
          <a:prstGeom prst="rect">
            <a:avLst/>
          </a:prstGeom>
          <a:noFill/>
          <a:ln w="9525">
            <a:noFill/>
            <a:miter lim="800000"/>
            <a:headEnd/>
            <a:tailEnd/>
          </a:ln>
        </p:spPr>
      </p:pic>
      <p:sp>
        <p:nvSpPr>
          <p:cNvPr id="19468" name="AutoShape 12"/>
          <p:cNvSpPr>
            <a:spLocks noChangeArrowheads="1"/>
          </p:cNvSpPr>
          <p:nvPr/>
        </p:nvSpPr>
        <p:spPr bwMode="auto">
          <a:xfrm>
            <a:off x="6877050" y="1125538"/>
            <a:ext cx="1871663" cy="1366837"/>
          </a:xfrm>
          <a:prstGeom prst="wedgeEllipseCallout">
            <a:avLst>
              <a:gd name="adj1" fmla="val 40838"/>
              <a:gd name="adj2" fmla="val 58944"/>
            </a:avLst>
          </a:prstGeom>
          <a:solidFill>
            <a:srgbClr val="FFFF99"/>
          </a:solidFill>
          <a:ln w="9525">
            <a:solidFill>
              <a:schemeClr val="tx1"/>
            </a:solidFill>
            <a:miter lim="800000"/>
            <a:headEnd/>
            <a:tailEnd/>
          </a:ln>
        </p:spPr>
        <p:txBody>
          <a:bodyPr/>
          <a:lstStyle/>
          <a:p>
            <a:pPr algn="ctr"/>
            <a:r>
              <a:rPr lang="hr-HR"/>
              <a:t>I, Janice, što kažeš na osvojeni globus?</a:t>
            </a:r>
          </a:p>
        </p:txBody>
      </p:sp>
      <p:sp>
        <p:nvSpPr>
          <p:cNvPr id="19469" name="AutoShape 13"/>
          <p:cNvSpPr>
            <a:spLocks noChangeArrowheads="1"/>
          </p:cNvSpPr>
          <p:nvPr/>
        </p:nvSpPr>
        <p:spPr bwMode="auto">
          <a:xfrm>
            <a:off x="250825" y="1052513"/>
            <a:ext cx="2808288" cy="2089150"/>
          </a:xfrm>
          <a:prstGeom prst="wedgeEllipseCallout">
            <a:avLst>
              <a:gd name="adj1" fmla="val 50338"/>
              <a:gd name="adj2" fmla="val 57977"/>
            </a:avLst>
          </a:prstGeom>
          <a:solidFill>
            <a:schemeClr val="folHlink"/>
          </a:solidFill>
          <a:ln w="9525">
            <a:solidFill>
              <a:schemeClr val="tx1"/>
            </a:solidFill>
            <a:miter lim="800000"/>
            <a:headEnd/>
            <a:tailEnd/>
          </a:ln>
        </p:spPr>
        <p:txBody>
          <a:bodyPr/>
          <a:lstStyle/>
          <a:p>
            <a:pPr algn="ctr"/>
            <a:r>
              <a:rPr lang="hr-HR"/>
              <a:t>Da, sretna sam i ponosna na svoju Hrvatsku.  Ne bih ništa mogla bez svoje publike!</a:t>
            </a:r>
          </a:p>
        </p:txBody>
      </p:sp>
      <p:sp>
        <p:nvSpPr>
          <p:cNvPr id="19470" name="AutoShape 14"/>
          <p:cNvSpPr>
            <a:spLocks noChangeArrowheads="1"/>
          </p:cNvSpPr>
          <p:nvPr/>
        </p:nvSpPr>
        <p:spPr bwMode="auto">
          <a:xfrm>
            <a:off x="7235825" y="2708275"/>
            <a:ext cx="1439863" cy="1008063"/>
          </a:xfrm>
          <a:prstGeom prst="wedgeEllipseCallout">
            <a:avLst>
              <a:gd name="adj1" fmla="val 52648"/>
              <a:gd name="adj2" fmla="val 83856"/>
            </a:avLst>
          </a:prstGeom>
          <a:solidFill>
            <a:srgbClr val="FFFF99"/>
          </a:solidFill>
          <a:ln w="9525">
            <a:solidFill>
              <a:schemeClr val="tx1"/>
            </a:solidFill>
            <a:miter lim="800000"/>
            <a:headEnd/>
            <a:tailEnd/>
          </a:ln>
        </p:spPr>
        <p:txBody>
          <a:bodyPr/>
          <a:lstStyle/>
          <a:p>
            <a:pPr algn="ctr"/>
            <a:r>
              <a:rPr lang="hr-HR"/>
              <a:t>A, što ćeš dalje?</a:t>
            </a:r>
          </a:p>
        </p:txBody>
      </p:sp>
      <p:sp>
        <p:nvSpPr>
          <p:cNvPr id="19471" name="AutoShape 15"/>
          <p:cNvSpPr>
            <a:spLocks noChangeArrowheads="1"/>
          </p:cNvSpPr>
          <p:nvPr/>
        </p:nvSpPr>
        <p:spPr bwMode="auto">
          <a:xfrm>
            <a:off x="323850" y="3716338"/>
            <a:ext cx="2232025" cy="1728787"/>
          </a:xfrm>
          <a:prstGeom prst="wedgeEllipseCallout">
            <a:avLst>
              <a:gd name="adj1" fmla="val 74181"/>
              <a:gd name="adj2" fmla="val -47519"/>
            </a:avLst>
          </a:prstGeom>
          <a:solidFill>
            <a:schemeClr val="folHlink"/>
          </a:solidFill>
          <a:ln w="9525">
            <a:solidFill>
              <a:schemeClr val="tx1"/>
            </a:solidFill>
            <a:miter lim="800000"/>
            <a:headEnd/>
            <a:tailEnd/>
          </a:ln>
        </p:spPr>
        <p:txBody>
          <a:bodyPr/>
          <a:lstStyle/>
          <a:p>
            <a:pPr algn="ctr"/>
            <a:r>
              <a:rPr lang="hr-HR"/>
              <a:t>Pa, sad sam 100% sigurna da se povlačim iz skijanja.</a:t>
            </a:r>
          </a:p>
        </p:txBody>
      </p:sp>
      <p:sp>
        <p:nvSpPr>
          <p:cNvPr id="19472" name="AutoShape 16"/>
          <p:cNvSpPr>
            <a:spLocks noChangeArrowheads="1"/>
          </p:cNvSpPr>
          <p:nvPr/>
        </p:nvSpPr>
        <p:spPr bwMode="auto">
          <a:xfrm>
            <a:off x="5435600" y="5084763"/>
            <a:ext cx="2305050" cy="1657350"/>
          </a:xfrm>
          <a:prstGeom prst="wedgeEllipseCallout">
            <a:avLst>
              <a:gd name="adj1" fmla="val 45801"/>
              <a:gd name="adj2" fmla="val -53736"/>
            </a:avLst>
          </a:prstGeom>
          <a:solidFill>
            <a:srgbClr val="FFFF99"/>
          </a:solidFill>
          <a:ln w="9525">
            <a:solidFill>
              <a:schemeClr val="tx1"/>
            </a:solidFill>
            <a:miter lim="800000"/>
            <a:headEnd/>
            <a:tailEnd/>
          </a:ln>
        </p:spPr>
        <p:txBody>
          <a:bodyPr/>
          <a:lstStyle/>
          <a:p>
            <a:pPr algn="ctr"/>
            <a:r>
              <a:rPr lang="hr-HR"/>
              <a:t>A, dobro onda, žao nam je Jane, bit ćeš ti još s nama!</a:t>
            </a:r>
          </a:p>
        </p:txBody>
      </p:sp>
    </p:spTree>
  </p:cSld>
  <p:clrMapOvr>
    <a:masterClrMapping/>
  </p:clrMapOvr>
  <p:transition spd="slow" advClick="0"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0" presetClass="entr" presetSubtype="0" fill="hold" grpId="0" nodeType="afterEffect">
                                  <p:stCondLst>
                                    <p:cond delay="2000"/>
                                  </p:stCondLst>
                                  <p:childTnLst>
                                    <p:set>
                                      <p:cBhvr>
                                        <p:cTn id="11" dur="1" fill="hold">
                                          <p:stCondLst>
                                            <p:cond delay="0"/>
                                          </p:stCondLst>
                                        </p:cTn>
                                        <p:tgtEl>
                                          <p:spTgt spid="19468"/>
                                        </p:tgtEl>
                                        <p:attrNameLst>
                                          <p:attrName>style.visibility</p:attrName>
                                        </p:attrNameLst>
                                      </p:cBhvr>
                                      <p:to>
                                        <p:strVal val="visible"/>
                                      </p:to>
                                    </p:set>
                                    <p:animEffect transition="in" filter="wedge">
                                      <p:cBhvr>
                                        <p:cTn id="12" dur="2000"/>
                                        <p:tgtEl>
                                          <p:spTgt spid="19468"/>
                                        </p:tgtEl>
                                      </p:cBhvr>
                                    </p:animEffect>
                                  </p:childTnLst>
                                </p:cTn>
                              </p:par>
                            </p:childTnLst>
                          </p:cTn>
                        </p:par>
                        <p:par>
                          <p:cTn id="13" fill="hold">
                            <p:stCondLst>
                              <p:cond delay="4500"/>
                            </p:stCondLst>
                            <p:childTnLst>
                              <p:par>
                                <p:cTn id="14" presetID="20" presetClass="entr" presetSubtype="0" fill="hold" grpId="0" nodeType="afterEffect">
                                  <p:stCondLst>
                                    <p:cond delay="2500"/>
                                  </p:stCondLst>
                                  <p:childTnLst>
                                    <p:set>
                                      <p:cBhvr>
                                        <p:cTn id="15" dur="1" fill="hold">
                                          <p:stCondLst>
                                            <p:cond delay="0"/>
                                          </p:stCondLst>
                                        </p:cTn>
                                        <p:tgtEl>
                                          <p:spTgt spid="19469"/>
                                        </p:tgtEl>
                                        <p:attrNameLst>
                                          <p:attrName>style.visibility</p:attrName>
                                        </p:attrNameLst>
                                      </p:cBhvr>
                                      <p:to>
                                        <p:strVal val="visible"/>
                                      </p:to>
                                    </p:set>
                                    <p:animEffect transition="in" filter="wedge">
                                      <p:cBhvr>
                                        <p:cTn id="16" dur="1000"/>
                                        <p:tgtEl>
                                          <p:spTgt spid="19469"/>
                                        </p:tgtEl>
                                      </p:cBhvr>
                                    </p:animEffect>
                                  </p:childTnLst>
                                </p:cTn>
                              </p:par>
                            </p:childTnLst>
                          </p:cTn>
                        </p:par>
                        <p:par>
                          <p:cTn id="17" fill="hold">
                            <p:stCondLst>
                              <p:cond delay="8000"/>
                            </p:stCondLst>
                            <p:childTnLst>
                              <p:par>
                                <p:cTn id="18" presetID="35" presetClass="entr" presetSubtype="0" fill="hold" grpId="0" nodeType="afterEffect">
                                  <p:stCondLst>
                                    <p:cond delay="2500"/>
                                  </p:stCondLst>
                                  <p:childTnLst>
                                    <p:set>
                                      <p:cBhvr>
                                        <p:cTn id="19" dur="1" fill="hold">
                                          <p:stCondLst>
                                            <p:cond delay="0"/>
                                          </p:stCondLst>
                                        </p:cTn>
                                        <p:tgtEl>
                                          <p:spTgt spid="19470"/>
                                        </p:tgtEl>
                                        <p:attrNameLst>
                                          <p:attrName>style.visibility</p:attrName>
                                        </p:attrNameLst>
                                      </p:cBhvr>
                                      <p:to>
                                        <p:strVal val="visible"/>
                                      </p:to>
                                    </p:set>
                                    <p:animEffect transition="in" filter="fade">
                                      <p:cBhvr>
                                        <p:cTn id="20" dur="2000"/>
                                        <p:tgtEl>
                                          <p:spTgt spid="19470"/>
                                        </p:tgtEl>
                                      </p:cBhvr>
                                    </p:animEffect>
                                    <p:anim calcmode="lin" valueType="num">
                                      <p:cBhvr>
                                        <p:cTn id="21" dur="2000" fill="hold"/>
                                        <p:tgtEl>
                                          <p:spTgt spid="19470"/>
                                        </p:tgtEl>
                                        <p:attrNameLst>
                                          <p:attrName>style.rotation</p:attrName>
                                        </p:attrNameLst>
                                      </p:cBhvr>
                                      <p:tavLst>
                                        <p:tav tm="0">
                                          <p:val>
                                            <p:fltVal val="720"/>
                                          </p:val>
                                        </p:tav>
                                        <p:tav tm="100000">
                                          <p:val>
                                            <p:fltVal val="0"/>
                                          </p:val>
                                        </p:tav>
                                      </p:tavLst>
                                    </p:anim>
                                    <p:anim calcmode="lin" valueType="num">
                                      <p:cBhvr>
                                        <p:cTn id="22" dur="2000" fill="hold"/>
                                        <p:tgtEl>
                                          <p:spTgt spid="19470"/>
                                        </p:tgtEl>
                                        <p:attrNameLst>
                                          <p:attrName>ppt_h</p:attrName>
                                        </p:attrNameLst>
                                      </p:cBhvr>
                                      <p:tavLst>
                                        <p:tav tm="0">
                                          <p:val>
                                            <p:fltVal val="0"/>
                                          </p:val>
                                        </p:tav>
                                        <p:tav tm="100000">
                                          <p:val>
                                            <p:strVal val="#ppt_h"/>
                                          </p:val>
                                        </p:tav>
                                      </p:tavLst>
                                    </p:anim>
                                    <p:anim calcmode="lin" valueType="num">
                                      <p:cBhvr>
                                        <p:cTn id="23" dur="2000" fill="hold"/>
                                        <p:tgtEl>
                                          <p:spTgt spid="19470"/>
                                        </p:tgtEl>
                                        <p:attrNameLst>
                                          <p:attrName>ppt_w</p:attrName>
                                        </p:attrNameLst>
                                      </p:cBhvr>
                                      <p:tavLst>
                                        <p:tav tm="0">
                                          <p:val>
                                            <p:fltVal val="0"/>
                                          </p:val>
                                        </p:tav>
                                        <p:tav tm="100000">
                                          <p:val>
                                            <p:strVal val="#ppt_w"/>
                                          </p:val>
                                        </p:tav>
                                      </p:tavLst>
                                    </p:anim>
                                  </p:childTnLst>
                                </p:cTn>
                              </p:par>
                            </p:childTnLst>
                          </p:cTn>
                        </p:par>
                        <p:par>
                          <p:cTn id="24" fill="hold">
                            <p:stCondLst>
                              <p:cond delay="12500"/>
                            </p:stCondLst>
                            <p:childTnLst>
                              <p:par>
                                <p:cTn id="25" presetID="35" presetClass="entr" presetSubtype="0" fill="hold" grpId="0" nodeType="afterEffect">
                                  <p:stCondLst>
                                    <p:cond delay="2000"/>
                                  </p:stCondLst>
                                  <p:childTnLst>
                                    <p:set>
                                      <p:cBhvr>
                                        <p:cTn id="26" dur="1" fill="hold">
                                          <p:stCondLst>
                                            <p:cond delay="0"/>
                                          </p:stCondLst>
                                        </p:cTn>
                                        <p:tgtEl>
                                          <p:spTgt spid="19471"/>
                                        </p:tgtEl>
                                        <p:attrNameLst>
                                          <p:attrName>style.visibility</p:attrName>
                                        </p:attrNameLst>
                                      </p:cBhvr>
                                      <p:to>
                                        <p:strVal val="visible"/>
                                      </p:to>
                                    </p:set>
                                    <p:animEffect transition="in" filter="fade">
                                      <p:cBhvr>
                                        <p:cTn id="27" dur="2000"/>
                                        <p:tgtEl>
                                          <p:spTgt spid="19471"/>
                                        </p:tgtEl>
                                      </p:cBhvr>
                                    </p:animEffect>
                                    <p:anim calcmode="lin" valueType="num">
                                      <p:cBhvr>
                                        <p:cTn id="28" dur="2000" fill="hold"/>
                                        <p:tgtEl>
                                          <p:spTgt spid="19471"/>
                                        </p:tgtEl>
                                        <p:attrNameLst>
                                          <p:attrName>style.rotation</p:attrName>
                                        </p:attrNameLst>
                                      </p:cBhvr>
                                      <p:tavLst>
                                        <p:tav tm="0">
                                          <p:val>
                                            <p:fltVal val="720"/>
                                          </p:val>
                                        </p:tav>
                                        <p:tav tm="100000">
                                          <p:val>
                                            <p:fltVal val="0"/>
                                          </p:val>
                                        </p:tav>
                                      </p:tavLst>
                                    </p:anim>
                                    <p:anim calcmode="lin" valueType="num">
                                      <p:cBhvr>
                                        <p:cTn id="29" dur="2000" fill="hold"/>
                                        <p:tgtEl>
                                          <p:spTgt spid="19471"/>
                                        </p:tgtEl>
                                        <p:attrNameLst>
                                          <p:attrName>ppt_h</p:attrName>
                                        </p:attrNameLst>
                                      </p:cBhvr>
                                      <p:tavLst>
                                        <p:tav tm="0">
                                          <p:val>
                                            <p:fltVal val="0"/>
                                          </p:val>
                                        </p:tav>
                                        <p:tav tm="100000">
                                          <p:val>
                                            <p:strVal val="#ppt_h"/>
                                          </p:val>
                                        </p:tav>
                                      </p:tavLst>
                                    </p:anim>
                                    <p:anim calcmode="lin" valueType="num">
                                      <p:cBhvr>
                                        <p:cTn id="30" dur="2000" fill="hold"/>
                                        <p:tgtEl>
                                          <p:spTgt spid="19471"/>
                                        </p:tgtEl>
                                        <p:attrNameLst>
                                          <p:attrName>ppt_w</p:attrName>
                                        </p:attrNameLst>
                                      </p:cBhvr>
                                      <p:tavLst>
                                        <p:tav tm="0">
                                          <p:val>
                                            <p:fltVal val="0"/>
                                          </p:val>
                                        </p:tav>
                                        <p:tav tm="100000">
                                          <p:val>
                                            <p:strVal val="#ppt_w"/>
                                          </p:val>
                                        </p:tav>
                                      </p:tavLst>
                                    </p:anim>
                                  </p:childTnLst>
                                </p:cTn>
                              </p:par>
                            </p:childTnLst>
                          </p:cTn>
                        </p:par>
                        <p:par>
                          <p:cTn id="31" fill="hold">
                            <p:stCondLst>
                              <p:cond delay="16500"/>
                            </p:stCondLst>
                            <p:childTnLst>
                              <p:par>
                                <p:cTn id="32" presetID="56" presetClass="entr" presetSubtype="0" fill="hold" grpId="0" nodeType="afterEffect">
                                  <p:stCondLst>
                                    <p:cond delay="2000"/>
                                  </p:stCondLst>
                                  <p:iterate type="lt">
                                    <p:tmPct val="10000"/>
                                  </p:iterate>
                                  <p:childTnLst>
                                    <p:set>
                                      <p:cBhvr>
                                        <p:cTn id="33" dur="1" fill="hold">
                                          <p:stCondLst>
                                            <p:cond delay="0"/>
                                          </p:stCondLst>
                                        </p:cTn>
                                        <p:tgtEl>
                                          <p:spTgt spid="19472"/>
                                        </p:tgtEl>
                                        <p:attrNameLst>
                                          <p:attrName>style.visibility</p:attrName>
                                        </p:attrNameLst>
                                      </p:cBhvr>
                                      <p:to>
                                        <p:strVal val="visible"/>
                                      </p:to>
                                    </p:set>
                                    <p:anim by="(-#ppt_w*2)" calcmode="lin" valueType="num">
                                      <p:cBhvr rctx="PPT">
                                        <p:cTn id="34" dur="150" autoRev="1" fill="hold">
                                          <p:stCondLst>
                                            <p:cond delay="0"/>
                                          </p:stCondLst>
                                        </p:cTn>
                                        <p:tgtEl>
                                          <p:spTgt spid="19472"/>
                                        </p:tgtEl>
                                        <p:attrNameLst>
                                          <p:attrName>ppt_w</p:attrName>
                                        </p:attrNameLst>
                                      </p:cBhvr>
                                    </p:anim>
                                    <p:anim by="(#ppt_w*0.50)" calcmode="lin" valueType="num">
                                      <p:cBhvr>
                                        <p:cTn id="35" dur="150" decel="50000" autoRev="1" fill="hold">
                                          <p:stCondLst>
                                            <p:cond delay="0"/>
                                          </p:stCondLst>
                                        </p:cTn>
                                        <p:tgtEl>
                                          <p:spTgt spid="19472"/>
                                        </p:tgtEl>
                                        <p:attrNameLst>
                                          <p:attrName>ppt_x</p:attrName>
                                        </p:attrNameLst>
                                      </p:cBhvr>
                                    </p:anim>
                                    <p:anim from="(-#ppt_h/2)" to="(#ppt_y)" calcmode="lin" valueType="num">
                                      <p:cBhvr>
                                        <p:cTn id="36" dur="300" fill="hold">
                                          <p:stCondLst>
                                            <p:cond delay="0"/>
                                          </p:stCondLst>
                                        </p:cTn>
                                        <p:tgtEl>
                                          <p:spTgt spid="19472"/>
                                        </p:tgtEl>
                                        <p:attrNameLst>
                                          <p:attrName>ppt_y</p:attrName>
                                        </p:attrNameLst>
                                      </p:cBhvr>
                                    </p:anim>
                                    <p:animRot by="21600000">
                                      <p:cBhvr>
                                        <p:cTn id="37" dur="300" fill="hold">
                                          <p:stCondLst>
                                            <p:cond delay="0"/>
                                          </p:stCondLst>
                                        </p:cTn>
                                        <p:tgtEl>
                                          <p:spTgt spid="194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19469" grpId="0" animBg="1"/>
      <p:bldP spid="19470" grpId="0" animBg="1"/>
      <p:bldP spid="19471" grpId="0" animBg="1"/>
      <p:bldP spid="194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3801" name="AutoShape 249"/>
          <p:cNvSpPr>
            <a:spLocks noChangeArrowheads="1"/>
          </p:cNvSpPr>
          <p:nvPr/>
        </p:nvSpPr>
        <p:spPr bwMode="auto">
          <a:xfrm>
            <a:off x="6372225" y="1989138"/>
            <a:ext cx="2519363" cy="1871662"/>
          </a:xfrm>
          <a:prstGeom prst="wedgeEllipseCallout">
            <a:avLst>
              <a:gd name="adj1" fmla="val -72560"/>
              <a:gd name="adj2" fmla="val 39144"/>
            </a:avLst>
          </a:prstGeom>
          <a:solidFill>
            <a:srgbClr val="FF9933"/>
          </a:solidFill>
          <a:ln w="9525">
            <a:solidFill>
              <a:schemeClr val="tx1"/>
            </a:solidFill>
            <a:miter lim="800000"/>
            <a:headEnd/>
            <a:tailEnd/>
          </a:ln>
        </p:spPr>
        <p:txBody>
          <a:bodyPr/>
          <a:lstStyle/>
          <a:p>
            <a:pPr algn="ctr"/>
            <a:r>
              <a:rPr lang="hr-HR" sz="2400"/>
              <a:t>A neeeee!!!!!!!!!!!!! Nemoj ići!</a:t>
            </a:r>
          </a:p>
        </p:txBody>
      </p:sp>
      <p:grpSp>
        <p:nvGrpSpPr>
          <p:cNvPr id="23808" name="Group 256"/>
          <p:cNvGrpSpPr>
            <a:grpSpLocks/>
          </p:cNvGrpSpPr>
          <p:nvPr/>
        </p:nvGrpSpPr>
        <p:grpSpPr bwMode="auto">
          <a:xfrm>
            <a:off x="684213" y="188913"/>
            <a:ext cx="2157412" cy="3455987"/>
            <a:chOff x="431" y="119"/>
            <a:chExt cx="1359" cy="2177"/>
          </a:xfrm>
        </p:grpSpPr>
        <p:sp>
          <p:nvSpPr>
            <p:cNvPr id="32781" name="AutoShape 252"/>
            <p:cNvSpPr>
              <a:spLocks noChangeArrowheads="1"/>
            </p:cNvSpPr>
            <p:nvPr/>
          </p:nvSpPr>
          <p:spPr bwMode="auto">
            <a:xfrm>
              <a:off x="431" y="663"/>
              <a:ext cx="1359" cy="1633"/>
            </a:xfrm>
            <a:prstGeom prst="triangle">
              <a:avLst>
                <a:gd name="adj" fmla="val 49954"/>
              </a:avLst>
            </a:prstGeom>
            <a:solidFill>
              <a:srgbClr val="CC3300"/>
            </a:solidFill>
            <a:ln w="9525">
              <a:solidFill>
                <a:schemeClr val="tx1"/>
              </a:solidFill>
              <a:miter lim="800000"/>
              <a:headEnd/>
              <a:tailEnd/>
            </a:ln>
          </p:spPr>
          <p:txBody>
            <a:bodyPr wrap="none" anchor="ctr"/>
            <a:lstStyle/>
            <a:p>
              <a:endParaRPr lang="sr-Latn-CS"/>
            </a:p>
          </p:txBody>
        </p:sp>
        <p:sp>
          <p:nvSpPr>
            <p:cNvPr id="32782" name="AutoShape 219"/>
            <p:cNvSpPr>
              <a:spLocks noChangeArrowheads="1"/>
            </p:cNvSpPr>
            <p:nvPr/>
          </p:nvSpPr>
          <p:spPr bwMode="auto">
            <a:xfrm>
              <a:off x="521" y="119"/>
              <a:ext cx="1089" cy="1134"/>
            </a:xfrm>
            <a:prstGeom prst="smileyFace">
              <a:avLst>
                <a:gd name="adj" fmla="val -4653"/>
              </a:avLst>
            </a:prstGeom>
            <a:solidFill>
              <a:srgbClr val="FFFF99"/>
            </a:solidFill>
            <a:ln w="9525">
              <a:solidFill>
                <a:schemeClr val="tx1"/>
              </a:solidFill>
              <a:round/>
              <a:headEnd/>
              <a:tailEnd/>
            </a:ln>
          </p:spPr>
          <p:txBody>
            <a:bodyPr wrap="none" anchor="ctr"/>
            <a:lstStyle/>
            <a:p>
              <a:endParaRPr lang="sr-Latn-CS"/>
            </a:p>
          </p:txBody>
        </p:sp>
      </p:grpSp>
      <p:grpSp>
        <p:nvGrpSpPr>
          <p:cNvPr id="23810" name="Group 258"/>
          <p:cNvGrpSpPr>
            <a:grpSpLocks/>
          </p:cNvGrpSpPr>
          <p:nvPr/>
        </p:nvGrpSpPr>
        <p:grpSpPr bwMode="auto">
          <a:xfrm>
            <a:off x="3059113" y="333375"/>
            <a:ext cx="2157412" cy="3240088"/>
            <a:chOff x="1927" y="210"/>
            <a:chExt cx="1359" cy="2041"/>
          </a:xfrm>
        </p:grpSpPr>
        <p:sp>
          <p:nvSpPr>
            <p:cNvPr id="32779" name="AutoShape 254"/>
            <p:cNvSpPr>
              <a:spLocks noChangeArrowheads="1"/>
            </p:cNvSpPr>
            <p:nvPr/>
          </p:nvSpPr>
          <p:spPr bwMode="auto">
            <a:xfrm>
              <a:off x="1927" y="618"/>
              <a:ext cx="1359" cy="1633"/>
            </a:xfrm>
            <a:prstGeom prst="triangle">
              <a:avLst>
                <a:gd name="adj" fmla="val 49954"/>
              </a:avLst>
            </a:prstGeom>
            <a:solidFill>
              <a:schemeClr val="folHlink"/>
            </a:solidFill>
            <a:ln w="9525">
              <a:solidFill>
                <a:schemeClr val="tx1"/>
              </a:solidFill>
              <a:miter lim="800000"/>
              <a:headEnd/>
              <a:tailEnd/>
            </a:ln>
          </p:spPr>
          <p:txBody>
            <a:bodyPr wrap="none" anchor="ctr"/>
            <a:lstStyle/>
            <a:p>
              <a:endParaRPr lang="sr-Latn-CS"/>
            </a:p>
          </p:txBody>
        </p:sp>
        <p:sp>
          <p:nvSpPr>
            <p:cNvPr id="32780" name="AutoShape 224"/>
            <p:cNvSpPr>
              <a:spLocks noChangeArrowheads="1"/>
            </p:cNvSpPr>
            <p:nvPr/>
          </p:nvSpPr>
          <p:spPr bwMode="auto">
            <a:xfrm>
              <a:off x="1973" y="210"/>
              <a:ext cx="1089" cy="1134"/>
            </a:xfrm>
            <a:prstGeom prst="smileyFace">
              <a:avLst>
                <a:gd name="adj" fmla="val -4653"/>
              </a:avLst>
            </a:prstGeom>
            <a:solidFill>
              <a:srgbClr val="FFFF99"/>
            </a:solidFill>
            <a:ln w="9525">
              <a:solidFill>
                <a:schemeClr val="tx1"/>
              </a:solidFill>
              <a:round/>
              <a:headEnd/>
              <a:tailEnd/>
            </a:ln>
          </p:spPr>
          <p:txBody>
            <a:bodyPr wrap="none" anchor="ctr"/>
            <a:lstStyle/>
            <a:p>
              <a:endParaRPr lang="sr-Latn-CS"/>
            </a:p>
          </p:txBody>
        </p:sp>
      </p:grpSp>
      <p:grpSp>
        <p:nvGrpSpPr>
          <p:cNvPr id="23809" name="Group 257"/>
          <p:cNvGrpSpPr>
            <a:grpSpLocks/>
          </p:cNvGrpSpPr>
          <p:nvPr/>
        </p:nvGrpSpPr>
        <p:grpSpPr bwMode="auto">
          <a:xfrm>
            <a:off x="1258888" y="3141663"/>
            <a:ext cx="2157412" cy="3167062"/>
            <a:chOff x="793" y="1979"/>
            <a:chExt cx="1359" cy="1995"/>
          </a:xfrm>
        </p:grpSpPr>
        <p:sp>
          <p:nvSpPr>
            <p:cNvPr id="32777" name="AutoShape 255"/>
            <p:cNvSpPr>
              <a:spLocks noChangeArrowheads="1"/>
            </p:cNvSpPr>
            <p:nvPr/>
          </p:nvSpPr>
          <p:spPr bwMode="auto">
            <a:xfrm>
              <a:off x="793" y="2341"/>
              <a:ext cx="1359" cy="1633"/>
            </a:xfrm>
            <a:prstGeom prst="triangle">
              <a:avLst>
                <a:gd name="adj" fmla="val 49954"/>
              </a:avLst>
            </a:prstGeom>
            <a:solidFill>
              <a:srgbClr val="9966FF"/>
            </a:solidFill>
            <a:ln w="9525">
              <a:solidFill>
                <a:schemeClr val="tx1"/>
              </a:solidFill>
              <a:miter lim="800000"/>
              <a:headEnd/>
              <a:tailEnd/>
            </a:ln>
          </p:spPr>
          <p:txBody>
            <a:bodyPr wrap="none" anchor="ctr"/>
            <a:lstStyle/>
            <a:p>
              <a:endParaRPr lang="sr-Latn-CS"/>
            </a:p>
          </p:txBody>
        </p:sp>
        <p:sp>
          <p:nvSpPr>
            <p:cNvPr id="32778" name="AutoShape 225"/>
            <p:cNvSpPr>
              <a:spLocks noChangeArrowheads="1"/>
            </p:cNvSpPr>
            <p:nvPr/>
          </p:nvSpPr>
          <p:spPr bwMode="auto">
            <a:xfrm>
              <a:off x="884" y="1979"/>
              <a:ext cx="1089" cy="1134"/>
            </a:xfrm>
            <a:prstGeom prst="smileyFace">
              <a:avLst>
                <a:gd name="adj" fmla="val -4653"/>
              </a:avLst>
            </a:prstGeom>
            <a:solidFill>
              <a:srgbClr val="FFFF99"/>
            </a:solidFill>
            <a:ln w="9525">
              <a:solidFill>
                <a:schemeClr val="tx1"/>
              </a:solidFill>
              <a:round/>
              <a:headEnd/>
              <a:tailEnd/>
            </a:ln>
          </p:spPr>
          <p:txBody>
            <a:bodyPr wrap="none" anchor="ctr"/>
            <a:lstStyle/>
            <a:p>
              <a:endParaRPr lang="sr-Latn-CS"/>
            </a:p>
          </p:txBody>
        </p:sp>
      </p:grpSp>
      <p:grpSp>
        <p:nvGrpSpPr>
          <p:cNvPr id="23811" name="Group 259"/>
          <p:cNvGrpSpPr>
            <a:grpSpLocks/>
          </p:cNvGrpSpPr>
          <p:nvPr/>
        </p:nvGrpSpPr>
        <p:grpSpPr bwMode="auto">
          <a:xfrm>
            <a:off x="3563938" y="3357563"/>
            <a:ext cx="2157412" cy="3311525"/>
            <a:chOff x="2245" y="2115"/>
            <a:chExt cx="1359" cy="2086"/>
          </a:xfrm>
        </p:grpSpPr>
        <p:sp>
          <p:nvSpPr>
            <p:cNvPr id="32775" name="AutoShape 253"/>
            <p:cNvSpPr>
              <a:spLocks noChangeArrowheads="1"/>
            </p:cNvSpPr>
            <p:nvPr/>
          </p:nvSpPr>
          <p:spPr bwMode="auto">
            <a:xfrm>
              <a:off x="2245" y="2568"/>
              <a:ext cx="1359" cy="1633"/>
            </a:xfrm>
            <a:prstGeom prst="triangle">
              <a:avLst>
                <a:gd name="adj" fmla="val 49954"/>
              </a:avLst>
            </a:prstGeom>
            <a:solidFill>
              <a:schemeClr val="bg1"/>
            </a:solidFill>
            <a:ln w="9525">
              <a:solidFill>
                <a:schemeClr val="tx1"/>
              </a:solidFill>
              <a:miter lim="800000"/>
              <a:headEnd/>
              <a:tailEnd/>
            </a:ln>
          </p:spPr>
          <p:txBody>
            <a:bodyPr wrap="none" anchor="ctr"/>
            <a:lstStyle/>
            <a:p>
              <a:endParaRPr lang="sr-Latn-CS"/>
            </a:p>
          </p:txBody>
        </p:sp>
        <p:sp>
          <p:nvSpPr>
            <p:cNvPr id="32776" name="AutoShape 229"/>
            <p:cNvSpPr>
              <a:spLocks noChangeArrowheads="1"/>
            </p:cNvSpPr>
            <p:nvPr/>
          </p:nvSpPr>
          <p:spPr bwMode="auto">
            <a:xfrm>
              <a:off x="2381" y="2115"/>
              <a:ext cx="1089" cy="1134"/>
            </a:xfrm>
            <a:prstGeom prst="smileyFace">
              <a:avLst>
                <a:gd name="adj" fmla="val -4653"/>
              </a:avLst>
            </a:prstGeom>
            <a:solidFill>
              <a:srgbClr val="FFFF99"/>
            </a:solidFill>
            <a:ln w="9525">
              <a:solidFill>
                <a:schemeClr val="tx1"/>
              </a:solidFill>
              <a:round/>
              <a:headEnd/>
              <a:tailEnd/>
            </a:ln>
          </p:spPr>
          <p:txBody>
            <a:bodyPr wrap="none" anchor="ctr"/>
            <a:lstStyle/>
            <a:p>
              <a:endParaRPr lang="sr-Latn-CS"/>
            </a:p>
          </p:txBody>
        </p:sp>
      </p:grpSp>
    </p:spTree>
  </p:cSld>
  <p:clrMapOvr>
    <a:masterClrMapping/>
  </p:clrMapOvr>
  <p:transition spd="slow"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3808"/>
                                        </p:tgtEl>
                                        <p:attrNameLst>
                                          <p:attrName>style.visibility</p:attrName>
                                        </p:attrNameLst>
                                      </p:cBhvr>
                                      <p:to>
                                        <p:strVal val="visible"/>
                                      </p:to>
                                    </p:set>
                                    <p:anim calcmode="lin" valueType="num">
                                      <p:cBhvr>
                                        <p:cTn id="7" dur="500" decel="50000" fill="hold">
                                          <p:stCondLst>
                                            <p:cond delay="0"/>
                                          </p:stCondLst>
                                        </p:cTn>
                                        <p:tgtEl>
                                          <p:spTgt spid="238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8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808"/>
                                        </p:tgtEl>
                                        <p:attrNameLst>
                                          <p:attrName>ppt_w</p:attrName>
                                        </p:attrNameLst>
                                      </p:cBhvr>
                                      <p:tavLst>
                                        <p:tav tm="0">
                                          <p:val>
                                            <p:strVal val="#ppt_w*.05"/>
                                          </p:val>
                                        </p:tav>
                                        <p:tav tm="100000">
                                          <p:val>
                                            <p:strVal val="#ppt_w"/>
                                          </p:val>
                                        </p:tav>
                                      </p:tavLst>
                                    </p:anim>
                                    <p:anim calcmode="lin" valueType="num">
                                      <p:cBhvr>
                                        <p:cTn id="10" dur="1000" fill="hold"/>
                                        <p:tgtEl>
                                          <p:spTgt spid="238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8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8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8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808"/>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23810"/>
                                        </p:tgtEl>
                                        <p:attrNameLst>
                                          <p:attrName>style.visibility</p:attrName>
                                        </p:attrNameLst>
                                      </p:cBhvr>
                                      <p:to>
                                        <p:strVal val="visible"/>
                                      </p:to>
                                    </p:set>
                                    <p:anim calcmode="lin" valueType="num">
                                      <p:cBhvr>
                                        <p:cTn id="18" dur="500" decel="50000" fill="hold">
                                          <p:stCondLst>
                                            <p:cond delay="0"/>
                                          </p:stCondLst>
                                        </p:cTn>
                                        <p:tgtEl>
                                          <p:spTgt spid="238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38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3810"/>
                                        </p:tgtEl>
                                        <p:attrNameLst>
                                          <p:attrName>ppt_w</p:attrName>
                                        </p:attrNameLst>
                                      </p:cBhvr>
                                      <p:tavLst>
                                        <p:tav tm="0">
                                          <p:val>
                                            <p:strVal val="#ppt_w*.05"/>
                                          </p:val>
                                        </p:tav>
                                        <p:tav tm="100000">
                                          <p:val>
                                            <p:strVal val="#ppt_w"/>
                                          </p:val>
                                        </p:tav>
                                      </p:tavLst>
                                    </p:anim>
                                    <p:anim calcmode="lin" valueType="num">
                                      <p:cBhvr>
                                        <p:cTn id="21" dur="1000" fill="hold"/>
                                        <p:tgtEl>
                                          <p:spTgt spid="238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38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38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38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3810"/>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23809"/>
                                        </p:tgtEl>
                                        <p:attrNameLst>
                                          <p:attrName>style.visibility</p:attrName>
                                        </p:attrNameLst>
                                      </p:cBhvr>
                                      <p:to>
                                        <p:strVal val="visible"/>
                                      </p:to>
                                    </p:set>
                                    <p:anim calcmode="lin" valueType="num">
                                      <p:cBhvr>
                                        <p:cTn id="29" dur="500" decel="50000" fill="hold">
                                          <p:stCondLst>
                                            <p:cond delay="0"/>
                                          </p:stCondLst>
                                        </p:cTn>
                                        <p:tgtEl>
                                          <p:spTgt spid="2380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380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3809"/>
                                        </p:tgtEl>
                                        <p:attrNameLst>
                                          <p:attrName>ppt_w</p:attrName>
                                        </p:attrNameLst>
                                      </p:cBhvr>
                                      <p:tavLst>
                                        <p:tav tm="0">
                                          <p:val>
                                            <p:strVal val="#ppt_w*.05"/>
                                          </p:val>
                                        </p:tav>
                                        <p:tav tm="100000">
                                          <p:val>
                                            <p:strVal val="#ppt_w"/>
                                          </p:val>
                                        </p:tav>
                                      </p:tavLst>
                                    </p:anim>
                                    <p:anim calcmode="lin" valueType="num">
                                      <p:cBhvr>
                                        <p:cTn id="32" dur="1000" fill="hold"/>
                                        <p:tgtEl>
                                          <p:spTgt spid="2380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380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380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380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3809"/>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23811"/>
                                        </p:tgtEl>
                                        <p:attrNameLst>
                                          <p:attrName>style.visibility</p:attrName>
                                        </p:attrNameLst>
                                      </p:cBhvr>
                                      <p:to>
                                        <p:strVal val="visible"/>
                                      </p:to>
                                    </p:set>
                                    <p:anim calcmode="lin" valueType="num">
                                      <p:cBhvr>
                                        <p:cTn id="40" dur="500" decel="50000" fill="hold">
                                          <p:stCondLst>
                                            <p:cond delay="0"/>
                                          </p:stCondLst>
                                        </p:cTn>
                                        <p:tgtEl>
                                          <p:spTgt spid="2381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2381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23811"/>
                                        </p:tgtEl>
                                        <p:attrNameLst>
                                          <p:attrName>ppt_w</p:attrName>
                                        </p:attrNameLst>
                                      </p:cBhvr>
                                      <p:tavLst>
                                        <p:tav tm="0">
                                          <p:val>
                                            <p:strVal val="#ppt_w*.05"/>
                                          </p:val>
                                        </p:tav>
                                        <p:tav tm="100000">
                                          <p:val>
                                            <p:strVal val="#ppt_w"/>
                                          </p:val>
                                        </p:tav>
                                      </p:tavLst>
                                    </p:anim>
                                    <p:anim calcmode="lin" valueType="num">
                                      <p:cBhvr>
                                        <p:cTn id="43" dur="1000" fill="hold"/>
                                        <p:tgtEl>
                                          <p:spTgt spid="2381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2381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2381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2381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23811"/>
                                        </p:tgtEl>
                                      </p:cBhvr>
                                    </p:animEffect>
                                  </p:childTnLst>
                                </p:cTn>
                              </p:par>
                            </p:childTnLst>
                          </p:cTn>
                        </p:par>
                        <p:par>
                          <p:cTn id="48" fill="hold">
                            <p:stCondLst>
                              <p:cond delay="4000"/>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23801"/>
                                        </p:tgtEl>
                                        <p:attrNameLst>
                                          <p:attrName>style.visibility</p:attrName>
                                        </p:attrNameLst>
                                      </p:cBhvr>
                                      <p:to>
                                        <p:strVal val="visible"/>
                                      </p:to>
                                    </p:set>
                                    <p:anim by="(-#ppt_w*2)" calcmode="lin" valueType="num">
                                      <p:cBhvr rctx="PPT">
                                        <p:cTn id="51" dur="250" autoRev="1" fill="hold">
                                          <p:stCondLst>
                                            <p:cond delay="0"/>
                                          </p:stCondLst>
                                        </p:cTn>
                                        <p:tgtEl>
                                          <p:spTgt spid="23801"/>
                                        </p:tgtEl>
                                        <p:attrNameLst>
                                          <p:attrName>ppt_w</p:attrName>
                                        </p:attrNameLst>
                                      </p:cBhvr>
                                    </p:anim>
                                    <p:anim by="(#ppt_w*0.50)" calcmode="lin" valueType="num">
                                      <p:cBhvr>
                                        <p:cTn id="52" dur="250" decel="50000" autoRev="1" fill="hold">
                                          <p:stCondLst>
                                            <p:cond delay="0"/>
                                          </p:stCondLst>
                                        </p:cTn>
                                        <p:tgtEl>
                                          <p:spTgt spid="23801"/>
                                        </p:tgtEl>
                                        <p:attrNameLst>
                                          <p:attrName>ppt_x</p:attrName>
                                        </p:attrNameLst>
                                      </p:cBhvr>
                                    </p:anim>
                                    <p:anim from="(-#ppt_h/2)" to="(#ppt_y)" calcmode="lin" valueType="num">
                                      <p:cBhvr>
                                        <p:cTn id="53" dur="500" fill="hold">
                                          <p:stCondLst>
                                            <p:cond delay="0"/>
                                          </p:stCondLst>
                                        </p:cTn>
                                        <p:tgtEl>
                                          <p:spTgt spid="23801"/>
                                        </p:tgtEl>
                                        <p:attrNameLst>
                                          <p:attrName>ppt_y</p:attrName>
                                        </p:attrNameLst>
                                      </p:cBhvr>
                                    </p:anim>
                                    <p:animRot by="21600000">
                                      <p:cBhvr>
                                        <p:cTn id="54" dur="500" fill="hold">
                                          <p:stCondLst>
                                            <p:cond delay="0"/>
                                          </p:stCondLst>
                                        </p:cTn>
                                        <p:tgtEl>
                                          <p:spTgt spid="238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95288" y="3860800"/>
            <a:ext cx="8229600" cy="2501900"/>
          </a:xfrm>
        </p:spPr>
        <p:txBody>
          <a:bodyPr/>
          <a:lstStyle/>
          <a:p>
            <a:pPr algn="ctr" eaLnBrk="1" hangingPunct="1"/>
            <a:r>
              <a:rPr lang="hr-HR" sz="2800" b="1" smtClean="0"/>
              <a:t>Janico naša, zašto si otišla? Nisi trebala. Mogla si još osvajati nagrade. NEDOSTAJEŠ NAM. Nedostaju nam napeti okršaji između tebe i drugih skijašica. </a:t>
            </a:r>
          </a:p>
          <a:p>
            <a:pPr algn="ctr" eaLnBrk="1" hangingPunct="1"/>
            <a:r>
              <a:rPr lang="hr-HR" sz="2800" b="1" smtClean="0"/>
              <a:t>Vrati nam se!!! </a:t>
            </a:r>
            <a:r>
              <a:rPr lang="hr-HR" sz="2800" b="1" smtClean="0">
                <a:sym typeface="Wingdings" pitchFamily="2" charset="2"/>
              </a:rPr>
              <a:t></a:t>
            </a:r>
            <a:endParaRPr lang="hr-HR" sz="2800" b="1" smtClean="0"/>
          </a:p>
        </p:txBody>
      </p:sp>
      <p:pic>
        <p:nvPicPr>
          <p:cNvPr id="24581" name="Picture 5" descr="Janica-1"/>
          <p:cNvPicPr>
            <a:picLocks noChangeAspect="1" noChangeArrowheads="1"/>
          </p:cNvPicPr>
          <p:nvPr/>
        </p:nvPicPr>
        <p:blipFill>
          <a:blip r:embed="rId3"/>
          <a:srcRect/>
          <a:stretch>
            <a:fillRect/>
          </a:stretch>
        </p:blipFill>
        <p:spPr bwMode="auto">
          <a:xfrm>
            <a:off x="1835150" y="549275"/>
            <a:ext cx="4762500" cy="3190875"/>
          </a:xfrm>
          <a:prstGeom prst="rect">
            <a:avLst/>
          </a:prstGeom>
          <a:noFill/>
          <a:ln w="9525">
            <a:noFill/>
            <a:miter lim="800000"/>
            <a:headEnd/>
            <a:tailEnd/>
          </a:ln>
        </p:spPr>
      </p:pic>
    </p:spTree>
  </p:cSld>
  <p:clrMapOvr>
    <a:masterClrMapping/>
  </p:clrMapOvr>
  <p:transition spd="slow" advClick="0" advTm="12000">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5000" fill="hold"/>
                                        <p:tgtEl>
                                          <p:spTgt spid="24581"/>
                                        </p:tgtEl>
                                        <p:attrNameLst>
                                          <p:attrName>ppt_w</p:attrName>
                                        </p:attrNameLst>
                                      </p:cBhvr>
                                      <p:tavLst>
                                        <p:tav tm="0" fmla="#ppt_w*sin(2.5*pi*$)">
                                          <p:val>
                                            <p:fltVal val="0"/>
                                          </p:val>
                                        </p:tav>
                                        <p:tav tm="100000">
                                          <p:val>
                                            <p:fltVal val="1"/>
                                          </p:val>
                                        </p:tav>
                                      </p:tavLst>
                                    </p:anim>
                                    <p:anim calcmode="lin" valueType="num">
                                      <p:cBhvr>
                                        <p:cTn id="8" dur="5000" fill="hold"/>
                                        <p:tgtEl>
                                          <p:spTgt spid="24581"/>
                                        </p:tgtEl>
                                        <p:attrNameLst>
                                          <p:attrName>ppt_h</p:attrName>
                                        </p:attrNameLst>
                                      </p:cBhvr>
                                      <p:tavLst>
                                        <p:tav tm="0">
                                          <p:val>
                                            <p:strVal val="#ppt_h"/>
                                          </p:val>
                                        </p:tav>
                                        <p:tav tm="100000">
                                          <p:val>
                                            <p:strVal val="#ppt_h"/>
                                          </p:val>
                                        </p:tav>
                                      </p:tavLst>
                                    </p:anim>
                                  </p:childTnLst>
                                </p:cTn>
                              </p:par>
                              <p:par>
                                <p:cTn id="9" presetID="38" presetClass="entr" presetSubtype="0" accel="50000" fill="hold" grpId="0" nodeType="withEffect">
                                  <p:stCondLst>
                                    <p:cond delay="0"/>
                                  </p:stCondLst>
                                  <p:iterate type="lt">
                                    <p:tmPct val="50000"/>
                                  </p:iterate>
                                  <p:childTnLst>
                                    <p:set>
                                      <p:cBhvr>
                                        <p:cTn id="10" dur="1" fill="hold">
                                          <p:stCondLst>
                                            <p:cond delay="0"/>
                                          </p:stCondLst>
                                        </p:cTn>
                                        <p:tgtEl>
                                          <p:spTgt spid="24579">
                                            <p:txEl>
                                              <p:pRg st="0" end="0"/>
                                            </p:txEl>
                                          </p:spTgt>
                                        </p:tgtEl>
                                        <p:attrNameLst>
                                          <p:attrName>style.visibility</p:attrName>
                                        </p:attrNameLst>
                                      </p:cBhvr>
                                      <p:to>
                                        <p:strVal val="visible"/>
                                      </p:to>
                                    </p:set>
                                    <p:set>
                                      <p:cBhvr>
                                        <p:cTn id="11" dur="46" fill="hold">
                                          <p:stCondLst>
                                            <p:cond delay="0"/>
                                          </p:stCondLst>
                                        </p:cTn>
                                        <p:tgtEl>
                                          <p:spTgt spid="24579">
                                            <p:txEl>
                                              <p:pRg st="0" end="0"/>
                                            </p:txEl>
                                          </p:spTgt>
                                        </p:tgtEl>
                                        <p:attrNameLst>
                                          <p:attrName>style.rotation</p:attrName>
                                        </p:attrNameLst>
                                      </p:cBhvr>
                                      <p:to>
                                        <p:strVal val="-45.0"/>
                                      </p:to>
                                    </p:set>
                                    <p:anim calcmode="lin" valueType="num">
                                      <p:cBhvr>
                                        <p:cTn id="12" dur="46" fill="hold">
                                          <p:stCondLst>
                                            <p:cond delay="46"/>
                                          </p:stCondLst>
                                        </p:cTn>
                                        <p:tgtEl>
                                          <p:spTgt spid="2457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6" fill="hold">
                                          <p:stCondLst>
                                            <p:cond delay="0"/>
                                          </p:stCondLst>
                                        </p:cTn>
                                        <p:tgtEl>
                                          <p:spTgt spid="24579">
                                            <p:txEl>
                                              <p:pRg st="0" end="0"/>
                                            </p:txEl>
                                          </p:spTgt>
                                        </p:tgtEl>
                                        <p:attrNameLst>
                                          <p:attrName>ppt_y</p:attrName>
                                        </p:attrNameLst>
                                      </p:cBhvr>
                                      <p:tavLst>
                                        <p:tav tm="0">
                                          <p:val>
                                            <p:strVal val="#ppt_y-1"/>
                                          </p:val>
                                        </p:tav>
                                        <p:tav tm="100000">
                                          <p:val>
                                            <p:strVal val="#ppt_y-(0.354*#ppt_w-0.172*#ppt_h)"/>
                                          </p:val>
                                        </p:tav>
                                      </p:tavLst>
                                    </p:anim>
                                    <p:anim calcmode="lin" valueType="num">
                                      <p:cBhvr>
                                        <p:cTn id="14" dur="16" decel="50000" autoRev="1" fill="hold">
                                          <p:stCondLst>
                                            <p:cond delay="46"/>
                                          </p:stCondLst>
                                        </p:cTn>
                                        <p:tgtEl>
                                          <p:spTgt spid="2457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4" fill="hold">
                                          <p:stCondLst>
                                            <p:cond delay="86"/>
                                          </p:stCondLst>
                                        </p:cTn>
                                        <p:tgtEl>
                                          <p:spTgt spid="24579">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6500"/>
                            </p:stCondLst>
                            <p:childTnLst>
                              <p:par>
                                <p:cTn id="17" presetID="38" presetClass="entr" presetSubtype="0" accel="50000" fill="hold" grpId="0" nodeType="afterEffect">
                                  <p:stCondLst>
                                    <p:cond delay="5000"/>
                                  </p:stCondLst>
                                  <p:iterate type="lt">
                                    <p:tmPct val="50000"/>
                                  </p:iterate>
                                  <p:childTnLst>
                                    <p:set>
                                      <p:cBhvr>
                                        <p:cTn id="18" dur="1" fill="hold">
                                          <p:stCondLst>
                                            <p:cond delay="0"/>
                                          </p:stCondLst>
                                        </p:cTn>
                                        <p:tgtEl>
                                          <p:spTgt spid="24579">
                                            <p:txEl>
                                              <p:pRg st="1" end="1"/>
                                            </p:txEl>
                                          </p:spTgt>
                                        </p:tgtEl>
                                        <p:attrNameLst>
                                          <p:attrName>style.visibility</p:attrName>
                                        </p:attrNameLst>
                                      </p:cBhvr>
                                      <p:to>
                                        <p:strVal val="visible"/>
                                      </p:to>
                                    </p:set>
                                    <p:set>
                                      <p:cBhvr>
                                        <p:cTn id="19" dur="46" fill="hold">
                                          <p:stCondLst>
                                            <p:cond delay="0"/>
                                          </p:stCondLst>
                                        </p:cTn>
                                        <p:tgtEl>
                                          <p:spTgt spid="24579">
                                            <p:txEl>
                                              <p:pRg st="1" end="1"/>
                                            </p:txEl>
                                          </p:spTgt>
                                        </p:tgtEl>
                                        <p:attrNameLst>
                                          <p:attrName>style.rotation</p:attrName>
                                        </p:attrNameLst>
                                      </p:cBhvr>
                                      <p:to>
                                        <p:strVal val="-45.0"/>
                                      </p:to>
                                    </p:set>
                                    <p:anim calcmode="lin" valueType="num">
                                      <p:cBhvr>
                                        <p:cTn id="20" dur="46" fill="hold">
                                          <p:stCondLst>
                                            <p:cond delay="46"/>
                                          </p:stCondLst>
                                        </p:cTn>
                                        <p:tgtEl>
                                          <p:spTgt spid="24579">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46" fill="hold">
                                          <p:stCondLst>
                                            <p:cond delay="0"/>
                                          </p:stCondLst>
                                        </p:cTn>
                                        <p:tgtEl>
                                          <p:spTgt spid="24579">
                                            <p:txEl>
                                              <p:pRg st="1" end="1"/>
                                            </p:txEl>
                                          </p:spTgt>
                                        </p:tgtEl>
                                        <p:attrNameLst>
                                          <p:attrName>ppt_y</p:attrName>
                                        </p:attrNameLst>
                                      </p:cBhvr>
                                      <p:tavLst>
                                        <p:tav tm="0">
                                          <p:val>
                                            <p:strVal val="#ppt_y-1"/>
                                          </p:val>
                                        </p:tav>
                                        <p:tav tm="100000">
                                          <p:val>
                                            <p:strVal val="#ppt_y-(0.354*#ppt_w-0.172*#ppt_h)"/>
                                          </p:val>
                                        </p:tav>
                                      </p:tavLst>
                                    </p:anim>
                                    <p:anim calcmode="lin" valueType="num">
                                      <p:cBhvr>
                                        <p:cTn id="22" dur="16" decel="50000" autoRev="1" fill="hold">
                                          <p:stCondLst>
                                            <p:cond delay="46"/>
                                          </p:stCondLst>
                                        </p:cTn>
                                        <p:tgtEl>
                                          <p:spTgt spid="24579">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14" fill="hold">
                                          <p:stCondLst>
                                            <p:cond delay="86"/>
                                          </p:stCondLst>
                                        </p:cTn>
                                        <p:tgtEl>
                                          <p:spTgt spid="24579">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2250"/>
                            </p:stCondLst>
                            <p:childTnLst>
                              <p:par>
                                <p:cTn id="25" presetID="6" presetClass="emph" presetSubtype="0" fill="hold" nodeType="afterEffect">
                                  <p:stCondLst>
                                    <p:cond delay="0"/>
                                  </p:stCondLst>
                                  <p:childTnLst>
                                    <p:animScale>
                                      <p:cBhvr>
                                        <p:cTn id="26" dur="2000" fill="hold"/>
                                        <p:tgtEl>
                                          <p:spTgt spid="24581"/>
                                        </p:tgtEl>
                                      </p:cBhvr>
                                      <p:by x="150000" y="150000"/>
                                    </p:animScale>
                                  </p:childTnLst>
                                </p:cTn>
                              </p:par>
                            </p:childTnLst>
                          </p:cTn>
                        </p:par>
                        <p:par>
                          <p:cTn id="27" fill="hold">
                            <p:stCondLst>
                              <p:cond delay="14250"/>
                            </p:stCondLst>
                            <p:childTnLst>
                              <p:par>
                                <p:cTn id="28" presetID="10" presetClass="exit" presetSubtype="0" fill="hold" nodeType="afterEffect">
                                  <p:stCondLst>
                                    <p:cond delay="0"/>
                                  </p:stCondLst>
                                  <p:childTnLst>
                                    <p:animEffect transition="out" filter="fade">
                                      <p:cBhvr>
                                        <p:cTn id="29" dur="3000"/>
                                        <p:tgtEl>
                                          <p:spTgt spid="24581"/>
                                        </p:tgtEl>
                                      </p:cBhvr>
                                    </p:animEffect>
                                    <p:set>
                                      <p:cBhvr>
                                        <p:cTn id="30" dur="1" fill="hold">
                                          <p:stCondLst>
                                            <p:cond delay="2999"/>
                                          </p:stCondLst>
                                        </p:cTn>
                                        <p:tgtEl>
                                          <p:spTgt spid="245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836613"/>
            <a:ext cx="8229600" cy="1139825"/>
          </a:xfrm>
        </p:spPr>
        <p:txBody>
          <a:bodyPr/>
          <a:lstStyle/>
          <a:p>
            <a:pPr eaLnBrk="1" hangingPunct="1">
              <a:defRPr/>
            </a:pPr>
            <a:r>
              <a:rPr lang="hr-HR">
                <a:effectLst>
                  <a:outerShdw blurRad="38100" dist="38100" dir="2700000" algn="tl">
                    <a:srgbClr val="C0C0C0"/>
                  </a:outerShdw>
                </a:effectLst>
                <a:latin typeface="Papyrus" pitchFamily="66" charset="0"/>
              </a:rPr>
              <a:t>KRAJ!!!</a:t>
            </a:r>
          </a:p>
        </p:txBody>
      </p:sp>
      <p:sp>
        <p:nvSpPr>
          <p:cNvPr id="33795" name="Rectangle 3"/>
          <p:cNvSpPr>
            <a:spLocks noGrp="1" noChangeArrowheads="1"/>
          </p:cNvSpPr>
          <p:nvPr>
            <p:ph type="body" idx="1"/>
          </p:nvPr>
        </p:nvSpPr>
        <p:spPr>
          <a:xfrm>
            <a:off x="1331913" y="2276475"/>
            <a:ext cx="5986462" cy="1800225"/>
          </a:xfrm>
        </p:spPr>
        <p:txBody>
          <a:bodyPr/>
          <a:lstStyle/>
          <a:p>
            <a:pPr algn="ctr" eaLnBrk="1" hangingPunct="1">
              <a:buFont typeface="Wingdings" pitchFamily="2" charset="2"/>
              <a:buNone/>
              <a:defRPr/>
            </a:pPr>
            <a:r>
              <a:rPr lang="hr-HR">
                <a:effectLst>
                  <a:outerShdw blurRad="38100" dist="38100" dir="2700000" algn="tl">
                    <a:srgbClr val="C0C0C0"/>
                  </a:outerShdw>
                </a:effectLst>
                <a:latin typeface="Papyrus" pitchFamily="66" charset="0"/>
              </a:rPr>
              <a:t>Hvala što ste gledali moju malu prezentaciju o Janici Kostelić! :D</a:t>
            </a:r>
          </a:p>
        </p:txBody>
      </p:sp>
    </p:spTree>
  </p:cSld>
  <p:clrMapOvr>
    <a:masterClrMapping/>
  </p:clrMapOvr>
  <p:transition spd="slow"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edge">
                                      <p:cBhvr>
                                        <p:cTn id="7" dur="2000"/>
                                        <p:tgtEl>
                                          <p:spTgt spid="33794"/>
                                        </p:tgtEl>
                                      </p:cBhvr>
                                    </p:animEffect>
                                  </p:childTnLst>
                                </p:cTn>
                              </p:par>
                            </p:childTnLst>
                          </p:cTn>
                        </p:par>
                        <p:par>
                          <p:cTn id="8" fill="hold">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 calcmode="lin" valueType="num">
                                      <p:cBhvr>
                                        <p:cTn id="11" dur="10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37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37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000"/>
                            </p:stCondLst>
                            <p:childTnLst>
                              <p:par>
                                <p:cTn id="16" presetID="6" presetClass="exit" presetSubtype="16" fill="hold" grpId="1" nodeType="afterEffect">
                                  <p:stCondLst>
                                    <p:cond delay="0"/>
                                  </p:stCondLst>
                                  <p:childTnLst>
                                    <p:animEffect transition="out" filter="circle(in)">
                                      <p:cBhvr>
                                        <p:cTn id="17" dur="4000"/>
                                        <p:tgtEl>
                                          <p:spTgt spid="33794"/>
                                        </p:tgtEl>
                                      </p:cBhvr>
                                    </p:animEffect>
                                    <p:set>
                                      <p:cBhvr>
                                        <p:cTn id="18" dur="1" fill="hold">
                                          <p:stCondLst>
                                            <p:cond delay="3999"/>
                                          </p:stCondLst>
                                        </p:cTn>
                                        <p:tgtEl>
                                          <p:spTgt spid="33794"/>
                                        </p:tgtEl>
                                        <p:attrNameLst>
                                          <p:attrName>style.visibility</p:attrName>
                                        </p:attrNameLst>
                                      </p:cBhvr>
                                      <p:to>
                                        <p:strVal val="hidden"/>
                                      </p:to>
                                    </p:set>
                                  </p:childTnLst>
                                </p:cTn>
                              </p:par>
                            </p:childTnLst>
                          </p:cTn>
                        </p:par>
                        <p:par>
                          <p:cTn id="19" fill="hold">
                            <p:stCondLst>
                              <p:cond delay="7000"/>
                            </p:stCondLst>
                            <p:childTnLst>
                              <p:par>
                                <p:cTn id="20" presetID="15" presetClass="exit" presetSubtype="0" fill="hold" grpId="1" nodeType="afterEffect">
                                  <p:stCondLst>
                                    <p:cond delay="1500"/>
                                  </p:stCondLst>
                                  <p:childTnLst>
                                    <p:anim calcmode="lin" valueType="num">
                                      <p:cBhvr>
                                        <p:cTn id="21" dur="1000"/>
                                        <p:tgtEl>
                                          <p:spTgt spid="33795">
                                            <p:txEl>
                                              <p:pRg st="0" end="0"/>
                                            </p:txEl>
                                          </p:spTgt>
                                        </p:tgtEl>
                                        <p:attrNameLst>
                                          <p:attrName>ppt_w</p:attrName>
                                        </p:attrNameLst>
                                      </p:cBhvr>
                                      <p:tavLst>
                                        <p:tav tm="0">
                                          <p:val>
                                            <p:strVal val="ppt_w"/>
                                          </p:val>
                                        </p:tav>
                                        <p:tav tm="100000">
                                          <p:val>
                                            <p:fltVal val="0"/>
                                          </p:val>
                                        </p:tav>
                                      </p:tavLst>
                                    </p:anim>
                                    <p:anim calcmode="lin" valueType="num">
                                      <p:cBhvr>
                                        <p:cTn id="22" dur="1000"/>
                                        <p:tgtEl>
                                          <p:spTgt spid="33795">
                                            <p:txEl>
                                              <p:pRg st="0" end="0"/>
                                            </p:txEl>
                                          </p:spTgt>
                                        </p:tgtEl>
                                        <p:attrNameLst>
                                          <p:attrName>ppt_h</p:attrName>
                                        </p:attrNameLst>
                                      </p:cBhvr>
                                      <p:tavLst>
                                        <p:tav tm="0">
                                          <p:val>
                                            <p:strVal val="ppt_h"/>
                                          </p:val>
                                        </p:tav>
                                        <p:tav tm="100000">
                                          <p:val>
                                            <p:fltVal val="0"/>
                                          </p:val>
                                        </p:tav>
                                      </p:tavLst>
                                    </p:anim>
                                    <p:anim calcmode="lin" valueType="num">
                                      <p:cBhvr>
                                        <p:cTn id="23" dur="1000"/>
                                        <p:tgtEl>
                                          <p:spTgt spid="33795">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4" dur="1000"/>
                                        <p:tgtEl>
                                          <p:spTgt spid="33795">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5" dur="1" fill="hold">
                                          <p:stCondLst>
                                            <p:cond delay="999"/>
                                          </p:stCondLst>
                                        </p:cTn>
                                        <p:tgtEl>
                                          <p:spTgt spid="3379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p:bldP spid="33795" grpId="0" build="p"/>
      <p:bldP spid="33795" grpI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zališni zastor">
  <a:themeElements>
    <a:clrScheme name="Kazališni zast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Kazališni zast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zališni zast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Kazališni zastor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Kazališni zastor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Kazališni zastor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Kazališni zastor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Kazališni zastor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Kazališni zastor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Kazališni zastor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Kazališni zastor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193</TotalTime>
  <Words>120</Words>
  <Application>Microsoft Office PowerPoint</Application>
  <PresentationFormat>On-screen Show (4:3)</PresentationFormat>
  <Paragraphs>21</Paragraphs>
  <Slides>8</Slides>
  <Notes>1</Notes>
  <HiddenSlides>0</HiddenSlides>
  <MMClips>0</MMClips>
  <ScaleCrop>false</ScaleCrop>
  <HeadingPairs>
    <vt:vector size="6" baseType="variant">
      <vt:variant>
        <vt:lpstr>Fonts Used</vt:lpstr>
      </vt:variant>
      <vt:variant>
        <vt:i4>10</vt:i4>
      </vt:variant>
      <vt:variant>
        <vt:lpstr>Design Template</vt:lpstr>
      </vt:variant>
      <vt:variant>
        <vt:i4>14</vt:i4>
      </vt:variant>
      <vt:variant>
        <vt:lpstr>Slide Titles</vt:lpstr>
      </vt:variant>
      <vt:variant>
        <vt:i4>8</vt:i4>
      </vt:variant>
    </vt:vector>
  </HeadingPairs>
  <TitlesOfParts>
    <vt:vector size="32" baseType="lpstr">
      <vt:lpstr>Arial</vt:lpstr>
      <vt:lpstr>Calibri</vt:lpstr>
      <vt:lpstr>Constantia</vt:lpstr>
      <vt:lpstr>Wingdings 2</vt:lpstr>
      <vt:lpstr>Tahoma</vt:lpstr>
      <vt:lpstr>Wingdings</vt:lpstr>
      <vt:lpstr>French Script MT</vt:lpstr>
      <vt:lpstr>Arial Black</vt:lpstr>
      <vt:lpstr>Monotype Corsiva</vt:lpstr>
      <vt:lpstr>Papyrus</vt:lpstr>
      <vt:lpstr>Flow</vt:lpstr>
      <vt:lpstr>Kazališni zastor</vt:lpstr>
      <vt:lpstr>Flow</vt:lpstr>
      <vt:lpstr>Flow</vt:lpstr>
      <vt:lpstr>Flow</vt:lpstr>
      <vt:lpstr>Flow</vt:lpstr>
      <vt:lpstr>Flow</vt:lpstr>
      <vt:lpstr>Flow</vt:lpstr>
      <vt:lpstr>Flow</vt:lpstr>
      <vt:lpstr>Flow</vt:lpstr>
      <vt:lpstr>Flow</vt:lpstr>
      <vt:lpstr>Flow</vt:lpstr>
      <vt:lpstr>Flow</vt:lpstr>
      <vt:lpstr>Kazališni zastor</vt:lpstr>
      <vt:lpstr>Slide 1</vt:lpstr>
      <vt:lpstr>Slide 2</vt:lpstr>
      <vt:lpstr>Slide 3</vt:lpstr>
      <vt:lpstr>Slide 4</vt:lpstr>
      <vt:lpstr>Slide 5</vt:lpstr>
      <vt:lpstr>Slide 6</vt:lpstr>
      <vt:lpstr>Slide 7</vt:lpstr>
      <vt:lpstr>KRAJ!!!</vt:lpstr>
    </vt:vector>
  </TitlesOfParts>
  <Company>Mamic d.o.o.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 na svijetskom vrhu</dc:title>
  <dc:creator>Grgur</dc:creator>
  <cp:lastModifiedBy>Magdalena</cp:lastModifiedBy>
  <cp:revision>12</cp:revision>
  <dcterms:created xsi:type="dcterms:W3CDTF">2009-02-10T07:25:57Z</dcterms:created>
  <dcterms:modified xsi:type="dcterms:W3CDTF">2009-02-18T22:21:02Z</dcterms:modified>
</cp:coreProperties>
</file>