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611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015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78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993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068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90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52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932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223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007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451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9766-0647-47E3-8AC8-5E5877F13456}" type="datetimeFigureOut">
              <a:rPr lang="hr-HR" smtClean="0"/>
              <a:t>12.2.2014.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3667-2A34-46DD-B7A4-1A36C32017B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430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0269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„L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ove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in the air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” u 1.b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 descr="C:\Users\Borna\AppData\Local\Microsoft\Windows\Temporary Internet Files\Content.Word\IMG_159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7" r="25877" b="33455"/>
          <a:stretch/>
        </p:blipFill>
        <p:spPr bwMode="auto">
          <a:xfrm>
            <a:off x="1524000" y="2053389"/>
            <a:ext cx="9144000" cy="4355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02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Faza 1.- </a:t>
            </a:r>
            <a:r>
              <a:rPr lang="hr-HR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kaširanje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balona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Content Placeholder 3" descr="C:\Users\Borna\AppData\Local\Microsoft\Windows\Temporary Internet Files\Content.Word\IMG_155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38759" y="1993632"/>
            <a:ext cx="3313908" cy="22920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79649" y="4981074"/>
            <a:ext cx="2362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Napušeš balon</a:t>
            </a:r>
          </a:p>
        </p:txBody>
      </p:sp>
      <p:pic>
        <p:nvPicPr>
          <p:cNvPr id="7" name="Content Placeholder 6" descr="C:\Users\Borna\AppData\Local\Microsoft\Windows\Temporary Internet Files\Content.Word\IMG_155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27" y="1482686"/>
            <a:ext cx="1810752" cy="1377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orna\AppData\Local\Microsoft\Windows\Temporary Internet Files\Content.Word\IMG_15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31" y="1507935"/>
            <a:ext cx="1756611" cy="13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orna\AppData\Local\Microsoft\Windows\Temporary Internet Files\Content.Word\IMG_15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3794" y="3284177"/>
            <a:ext cx="1744035" cy="1280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orna\AppData\Local\Microsoft\Windows\Temporary Internet Files\Content.Word\IMG_15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4" y="1507935"/>
            <a:ext cx="1772652" cy="135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orna\AppData\Local\Microsoft\Windows\Temporary Internet Files\Content.Word\IMG_154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352" y="1507935"/>
            <a:ext cx="1762627" cy="1352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orna\AppData\Local\Microsoft\Windows\Temporary Internet Files\Content.Word\IMG_154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557" y="3213296"/>
            <a:ext cx="2013285" cy="158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Borna\AppData\Local\Microsoft\Windows\Temporary Internet Files\Content.Word\IMG_155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98571" y="3239993"/>
            <a:ext cx="1740881" cy="136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Borna\AppData\Local\Microsoft\Windows\Temporary Internet Files\Content.Word\IMG_155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158" y="3213296"/>
            <a:ext cx="2062414" cy="158014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3840900" y="5115997"/>
            <a:ext cx="588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dirty="0" smtClean="0">
                <a:latin typeface="Comic Sans MS" panose="030F0702030302020204" pitchFamily="66" charset="0"/>
              </a:rPr>
              <a:t>Oblijepiš balon novinskim papirom i ljepilom od brašna</a:t>
            </a:r>
            <a:endParaRPr lang="hr-H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Faza 2.- bojanje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C:\Users\Borna\AppData\Local\Microsoft\Windows\Temporary Internet Files\Content.Word\IMG_157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6" y="1690688"/>
            <a:ext cx="1888958" cy="1366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orna\AppData\Local\Microsoft\Windows\Temporary Internet Files\Content.Word\IMG_15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5977" y="1816142"/>
            <a:ext cx="1734303" cy="148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orna\AppData\Local\Microsoft\Windows\Temporary Internet Files\Content.Word\IMG_15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93" y="1690687"/>
            <a:ext cx="2077653" cy="130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C:\Users\Borna\AppData\Local\Microsoft\Windows\Temporary Internet Files\Content.Word\IMG_1569.jp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67" y="1690686"/>
            <a:ext cx="1908508" cy="130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orna\AppData\Local\Microsoft\Windows\Temporary Internet Files\Content.Word\IMG_156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96" y="1690685"/>
            <a:ext cx="1896173" cy="1301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orna\AppData\Local\Microsoft\Windows\Temporary Internet Files\Content.Word\IMG_156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6" y="3521243"/>
            <a:ext cx="1953126" cy="126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orna\AppData\Local\Microsoft\Windows\Temporary Internet Files\Content.Word\IMG_156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32" y="3649579"/>
            <a:ext cx="1596189" cy="114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orna\AppData\Local\Microsoft\Windows\Temporary Internet Files\Content.Word\IMG_156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93" y="3521242"/>
            <a:ext cx="2077653" cy="126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Borna\AppData\Local\Microsoft\Windows\Temporary Internet Files\Content.Word\IMG_156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67" y="3521242"/>
            <a:ext cx="1908508" cy="126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Borna\AppData\Local\Microsoft\Windows\Temporary Internet Files\Content.Word\IMG_1573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51395" y="3280610"/>
            <a:ext cx="2213910" cy="1510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5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Faza 3. –uređenje razreda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 descr="C:\Users\Borna\AppData\Local\Microsoft\Windows\Temporary Internet Files\Content.Word\IMG_159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:\Users\Borna\AppData\Local\Microsoft\Windows\Temporary Internet Files\Content.Word\IMG_1594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001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„Love is in the air” u 1.b</vt:lpstr>
      <vt:lpstr>Faza 1.- kaširanje balona</vt:lpstr>
      <vt:lpstr>Faza 2.- bojanje</vt:lpstr>
      <vt:lpstr>Faza 3. –uređenje razreda</vt:lpstr>
    </vt:vector>
  </TitlesOfParts>
  <Company>Anamundi d.o.o.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Love is in the air</dc:title>
  <dc:creator>Borna Simic</dc:creator>
  <cp:lastModifiedBy>Borna Simic</cp:lastModifiedBy>
  <cp:revision>4</cp:revision>
  <dcterms:created xsi:type="dcterms:W3CDTF">2014-02-12T17:30:36Z</dcterms:created>
  <dcterms:modified xsi:type="dcterms:W3CDTF">2014-02-12T17:52:08Z</dcterms:modified>
</cp:coreProperties>
</file>