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4" r:id="rId4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57" d="100"/>
          <a:sy n="57" d="100"/>
        </p:scale>
        <p:origin x="-78" y="-55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5F3399-F47A-4CE9-9233-D146EBEA8B8F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07CF71-BF20-4674-80FC-23B375E9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62BF6E1-616A-4C83-8441-D8A0CFB60CD9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7A4B73F-8D03-49E2-9871-B360C78E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0F1BC7-A370-4F39-A001-1762DE501A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00" y="6356350"/>
            <a:ext cx="12192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43FB0C-8AA8-4C80-9328-0FBE6373789E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050" y="6356350"/>
            <a:ext cx="39735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413" y="6356350"/>
            <a:ext cx="609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B7C5FC-D4C6-4EB7-A8D5-2FA5648CA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054D-C0E9-4042-A02F-7011A4821DDF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8CE1-02DC-4197-BF51-AEA47B3F1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233F-3773-4FDD-93C7-7F0D7EABBE68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B832-CAB3-4F90-AD3E-45E91CD62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0759C-7875-4D82-AE8C-C792B9097C41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355C-F248-4004-9195-D3C21BB6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A39617-7C01-4641-8CDE-5A150D471C96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676743-61D9-464A-81FD-D4F71457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BE9F0-D669-4B21-94DC-DBAA34402E24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EAE8-FBDB-4AA4-8F4B-3B1619B14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B789-99D3-44C8-A68A-A8E15B37EFAF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6538-383C-49C9-8709-29CA59399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BD67-0DBE-434A-9515-18916FB5FF8B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6B8C-A141-4EA0-94F2-52F25127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21F92-E17A-4CC2-87A8-03030A2D6790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D56970-851A-40ED-A651-55732608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7852-6266-4880-80AA-DB6380FA72BD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01DB-80D4-4354-85F9-9E7843688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103813" y="0"/>
            <a:ext cx="63246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 userDrawn="1"/>
        </p:nvSpPr>
        <p:spPr>
          <a:xfrm>
            <a:off x="5103813" y="0"/>
            <a:ext cx="63246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2461-608C-4143-96D7-224715DC960B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8E71-135D-4E91-AF06-1BF8C62FC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013" y="6316663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all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502135-4019-46EE-8BBD-0D1D8E29C991}" type="datetime1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6063" y="6316663"/>
            <a:ext cx="3973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425" y="631666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cap="all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CC245A-35EA-4FE0-BD06-8C4046748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93850" y="1600200"/>
            <a:ext cx="978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smtClean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593850" y="177800"/>
            <a:ext cx="978217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r-Latn-C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14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246063" indent="-246063" algn="l" rtl="0" fontAlgn="base">
        <a:lnSpc>
          <a:spcPct val="90000"/>
        </a:lnSpc>
        <a:spcBef>
          <a:spcPts val="1400"/>
        </a:spcBef>
        <a:spcAft>
          <a:spcPct val="0"/>
        </a:spcAft>
        <a:buFont typeface="Euphemia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118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7900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3025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709738" indent="-246063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›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2428875" y="4344988"/>
            <a:ext cx="7516813" cy="11160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r-HR" smtClean="0"/>
              <a:t>Petak 06.12.2013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/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Božićno druženje u 1.b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46888" indent="-246888" fontAlgn="auto">
              <a:spcAft>
                <a:spcPts val="0"/>
              </a:spcAft>
              <a:buFont typeface="Euphemia" pitchFamily="34" charset="0"/>
              <a:buChar char="›"/>
              <a:defRPr/>
            </a:pPr>
            <a:r>
              <a:rPr lang="hr-HR" dirty="0" smtClean="0"/>
              <a:t>Svi  su glumili, pjevali i recitirali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Roditelje razveselili,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Učiteljice osmjehom nagradili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A sebe pravim đacima učinili.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Učionica je puna bila,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Dragih ljudi, prijatelja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Dobre volje i veselja. </a:t>
            </a:r>
            <a:endParaRPr lang="en-US" dirty="0" smtClean="0"/>
          </a:p>
        </p:txBody>
      </p:sp>
      <p:sp>
        <p:nvSpPr>
          <p:cNvPr id="1741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Božićna priredba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46888" indent="-246888" fontAlgn="auto">
              <a:spcAft>
                <a:spcPts val="0"/>
              </a:spcAft>
              <a:buFont typeface="Euphemia" pitchFamily="34" charset="0"/>
              <a:buChar char="›"/>
              <a:defRPr/>
            </a:pPr>
            <a:r>
              <a:rPr lang="hr-HR" dirty="0" smtClean="0"/>
              <a:t>Poslije pjesme i veselja radit treba.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Rukave smo zasukali i posla se primili.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Rezali smo, bojali, lijepili i 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Najljepši u školi bor smo sklepali.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Dođite, pogledajte, divite se i</a:t>
            </a:r>
          </a:p>
          <a:p>
            <a:pPr marL="0" indent="0" fontAlgn="auto">
              <a:spcAft>
                <a:spcPts val="0"/>
              </a:spcAft>
              <a:buFont typeface="Euphemia" pitchFamily="34" charset="0"/>
              <a:buNone/>
              <a:defRPr/>
            </a:pPr>
            <a:r>
              <a:rPr lang="hr-HR" dirty="0" smtClean="0"/>
              <a:t>Pohvalite.</a:t>
            </a:r>
            <a:endParaRPr lang="hr-HR" dirty="0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Božićna radionica</a:t>
            </a:r>
          </a:p>
        </p:txBody>
      </p:sp>
      <p:sp>
        <p:nvSpPr>
          <p:cNvPr id="18436" name="AutoShape 4" descr="Displaying fotografija.JP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sr-Latn-CS"/>
          </a:p>
        </p:txBody>
      </p:sp>
      <p:sp>
        <p:nvSpPr>
          <p:cNvPr id="18438" name="AutoShape 6" descr="Displaying fotografija.JP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sr-Latn-CS"/>
          </a:p>
        </p:txBody>
      </p:sp>
      <p:sp>
        <p:nvSpPr>
          <p:cNvPr id="18440" name="AutoShape 8" descr="Displaying fotografija.JP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sr-Latn-CS"/>
          </a:p>
        </p:txBody>
      </p:sp>
      <p:sp>
        <p:nvSpPr>
          <p:cNvPr id="18444" name="AutoShape 12" descr="Displaying fotografija.JP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sr-Latn-CS"/>
          </a:p>
        </p:txBody>
      </p:sp>
      <p:sp>
        <p:nvSpPr>
          <p:cNvPr id="18446" name="AutoShape 14" descr="Displaying fotografija.JP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sr-Latn-C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9813" y="3141663"/>
            <a:ext cx="4271962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Snowflakes design template" id="{2618DECD-A475-45B8-BA96-9EC0437A6A93}" vid="{5ABF5A55-EA92-4AA4-9786-855F61ED68CC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9</TotalTime>
  <Words>68</Words>
  <Application>Microsoft Office PowerPoint</Application>
  <PresentationFormat>Custom</PresentationFormat>
  <Paragraphs>18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Predložak dizajna</vt:lpstr>
      </vt:variant>
      <vt:variant>
        <vt:i4>6</vt:i4>
      </vt:variant>
      <vt:variant>
        <vt:lpstr>Naslovi slajdova</vt:lpstr>
      </vt:variant>
      <vt:variant>
        <vt:i4>3</vt:i4>
      </vt:variant>
    </vt:vector>
  </HeadingPairs>
  <TitlesOfParts>
    <vt:vector size="12" baseType="lpstr">
      <vt:lpstr>Century Gothic</vt:lpstr>
      <vt:lpstr>Arial</vt:lpstr>
      <vt:lpstr>Euphemia</vt:lpstr>
      <vt:lpstr>Snowflakes design template</vt:lpstr>
      <vt:lpstr>Snowflakes design template</vt:lpstr>
      <vt:lpstr>Snowflakes design template</vt:lpstr>
      <vt:lpstr>Snowflakes design template</vt:lpstr>
      <vt:lpstr>Snowflakes design template</vt:lpstr>
      <vt:lpstr>Snowflakes design template</vt:lpstr>
      <vt:lpstr>Slajd 1</vt:lpstr>
      <vt:lpstr>Božićna priredba</vt:lpstr>
      <vt:lpstr>Božićna radionica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/>
  <cp:keywords/>
  <cp:lastModifiedBy/>
  <cp:revision>2</cp:revision>
  <dcterms:created xsi:type="dcterms:W3CDTF">2013-12-08T20:38:18Z</dcterms:created>
  <dcterms:modified xsi:type="dcterms:W3CDTF">2013-12-16T14:08:19Z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TC034605799991</vt:lpwstr>
  </property>
</Properties>
</file>