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1"/>
  </p:sldMasterIdLst>
  <p:notesMasterIdLst>
    <p:notesMasterId r:id="rId5"/>
  </p:notesMasterIdLst>
  <p:handoutMasterIdLst>
    <p:handoutMasterId r:id="rId6"/>
  </p:handoutMasterIdLst>
  <p:sldIdLst>
    <p:sldId id="259" r:id="rId2"/>
    <p:sldId id="260" r:id="rId3"/>
    <p:sldId id="264" r:id="rId4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57" d="100"/>
          <a:sy n="57" d="100"/>
        </p:scale>
        <p:origin x="-78" y="-552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3264" y="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25F3399-F47A-4CE9-9233-D146EBEA8B8F}" type="datetimeFigureOut">
              <a:rPr lang="en-US"/>
              <a:pPr>
                <a:defRPr/>
              </a:pPr>
              <a:t>12/16/2013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C07CF71-BF20-4674-80FC-23B375E93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62BF6E1-616A-4C83-8441-D8A0CFB60CD9}" type="datetimeFigureOut">
              <a:rPr lang="en-US"/>
              <a:pPr>
                <a:defRPr/>
              </a:pPr>
              <a:t>12/16/2013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7A4B73F-8D03-49E2-9871-B360C78E5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r-Latn-C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0F1BC7-A370-4F39-A001-1762DE501A8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  <a:noFill/>
          <a:effectLst>
            <a:softEdge rad="31750"/>
          </a:effectLst>
        </p:spPr>
        <p:txBody>
          <a:bodyPr>
            <a:no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00" y="6356350"/>
            <a:ext cx="12192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743FB0C-8AA8-4C80-9328-0FBE6373789E}" type="datetime1">
              <a:rPr lang="en-US"/>
              <a:pPr>
                <a:defRPr/>
              </a:pPr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5050" y="6356350"/>
            <a:ext cx="397351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413" y="6356350"/>
            <a:ext cx="609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8B7C5FC-D4C6-4EB7-A8D5-2FA5648CA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B054D-C0E9-4042-A02F-7011A4821DDF}" type="datetime1">
              <a:rPr lang="en-US"/>
              <a:pPr>
                <a:defRPr/>
              </a:pPr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8CE1-02DC-4197-BF51-AEA47B3F1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B233F-3773-4FDD-93C7-7F0D7EABBE68}" type="datetime1">
              <a:rPr lang="en-US"/>
              <a:pPr>
                <a:defRPr/>
              </a:pPr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B832-CAB3-4F90-AD3E-45E91CD62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0759C-7875-4D82-AE8C-C792B9097C41}" type="datetime1">
              <a:rPr lang="en-US"/>
              <a:pPr>
                <a:defRPr/>
              </a:pPr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2355C-F248-4004-9195-D3C21BB64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2A39617-7C01-4641-8CDE-5A150D471C96}" type="datetime1">
              <a:rPr lang="en-US"/>
              <a:pPr>
                <a:defRPr/>
              </a:pPr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2676743-61D9-464A-81FD-D4F71457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BE9F0-D669-4B21-94DC-DBAA34402E24}" type="datetime1">
              <a:rPr lang="en-US"/>
              <a:pPr>
                <a:defRPr/>
              </a:pPr>
              <a:t>12/16/2013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9EAE8-FBDB-4AA4-8F4B-3B1619B14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9524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9524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8B789-99D3-44C8-A68A-A8E15B37EFAF}" type="datetime1">
              <a:rPr lang="en-US"/>
              <a:pPr>
                <a:defRPr/>
              </a:pPr>
              <a:t>12/16/2013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06538-383C-49C9-8709-29CA59399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1BD67-0DBE-434A-9515-18916FB5FF8B}" type="datetime1">
              <a:rPr lang="en-US"/>
              <a:pPr>
                <a:defRPr/>
              </a:pPr>
              <a:t>12/16/2013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B6B8C-A141-4EA0-94F2-52F251277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21F92-E17A-4CC2-87A8-03030A2D6790}" type="datetime1">
              <a:rPr lang="en-US"/>
              <a:pPr>
                <a:defRPr/>
              </a:pPr>
              <a:t>12/16/2013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2D56970-851A-40ED-A651-557326081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350"/>
            <a:ext cx="12188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2426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598612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598612" y="381000"/>
            <a:ext cx="3293422" cy="1371600"/>
          </a:xfrm>
        </p:spPr>
        <p:txBody>
          <a:bodyPr>
            <a:normAutofit/>
          </a:bodyPr>
          <a:lstStyle>
            <a:lvl1pPr algn="l">
              <a:defRPr sz="2800" b="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B7852-6266-4880-80AA-DB6380FA72BD}" type="datetime1">
              <a:rPr lang="en-US"/>
              <a:pPr>
                <a:defRPr/>
              </a:pPr>
              <a:t>12/16/2013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01DB-80D4-4354-85F9-9E7843688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5103813" y="0"/>
            <a:ext cx="63246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8"/>
          <p:cNvSpPr/>
          <p:nvPr userDrawn="1"/>
        </p:nvSpPr>
        <p:spPr>
          <a:xfrm>
            <a:off x="5103813" y="0"/>
            <a:ext cx="63246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232426" y="482600"/>
            <a:ext cx="60435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6718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6718" y="381000"/>
            <a:ext cx="3293422" cy="1371600"/>
          </a:xfrm>
        </p:spPr>
        <p:txBody>
          <a:bodyPr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82461-608C-4143-96D7-224715DC960B}" type="datetime1">
              <a:rPr lang="en-US"/>
              <a:pPr>
                <a:defRPr/>
              </a:pPr>
              <a:t>12/16/2013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B8E71-135D-4E91-AF06-1BF8C62FC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013" y="6316663"/>
            <a:ext cx="121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cap="all" baseline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502135-4019-46EE-8BBD-0D1D8E29C991}" type="datetime1">
              <a:rPr lang="en-US"/>
              <a:pPr>
                <a:defRPr/>
              </a:pPr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6063" y="6316663"/>
            <a:ext cx="3973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425" y="6316663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cap="all" baseline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CC245A-35EA-4FE0-BD06-8C4046748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93850" y="1600200"/>
            <a:ext cx="978217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 smtClean="0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593850" y="177800"/>
            <a:ext cx="9782175" cy="123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sr-Latn-C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21" r:id="rId3"/>
    <p:sldLayoutId id="2147483718" r:id="rId4"/>
    <p:sldLayoutId id="2147483717" r:id="rId5"/>
    <p:sldLayoutId id="2147483716" r:id="rId6"/>
    <p:sldLayoutId id="2147483722" r:id="rId7"/>
    <p:sldLayoutId id="2147483723" r:id="rId8"/>
    <p:sldLayoutId id="2147483724" r:id="rId9"/>
    <p:sldLayoutId id="2147483715" r:id="rId10"/>
    <p:sldLayoutId id="2147483714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9pPr>
    </p:titleStyle>
    <p:bodyStyle>
      <a:lvl1pPr marL="246063" indent="-246063" algn="l" rtl="0" fontAlgn="base">
        <a:lnSpc>
          <a:spcPct val="90000"/>
        </a:lnSpc>
        <a:spcBef>
          <a:spcPts val="1400"/>
        </a:spcBef>
        <a:spcAft>
          <a:spcPct val="0"/>
        </a:spcAft>
        <a:buFont typeface="Euphemia"/>
        <a:buChar char="›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11188" indent="-246063" algn="l" rtl="0" fontAlgn="base">
        <a:lnSpc>
          <a:spcPct val="90000"/>
        </a:lnSpc>
        <a:spcBef>
          <a:spcPts val="600"/>
        </a:spcBef>
        <a:spcAft>
          <a:spcPct val="0"/>
        </a:spcAft>
        <a:buFont typeface="Euphemia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977900" indent="-246063" algn="l" rtl="0" fontAlgn="base">
        <a:lnSpc>
          <a:spcPct val="90000"/>
        </a:lnSpc>
        <a:spcBef>
          <a:spcPts val="600"/>
        </a:spcBef>
        <a:spcAft>
          <a:spcPct val="0"/>
        </a:spcAft>
        <a:buFont typeface="Euphemia"/>
        <a:buChar char="›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343025" indent="-246063" algn="l" rtl="0" fontAlgn="base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–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709738" indent="-246063" algn="l" rtl="0" fontAlgn="base">
        <a:lnSpc>
          <a:spcPct val="90000"/>
        </a:lnSpc>
        <a:spcBef>
          <a:spcPts val="600"/>
        </a:spcBef>
        <a:spcAft>
          <a:spcPct val="0"/>
        </a:spcAft>
        <a:buFont typeface="Euphemia"/>
        <a:buChar char="›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ubtitle 2"/>
          <p:cNvSpPr>
            <a:spLocks noGrp="1"/>
          </p:cNvSpPr>
          <p:nvPr>
            <p:ph type="subTitle" idx="1"/>
          </p:nvPr>
        </p:nvSpPr>
        <p:spPr>
          <a:xfrm>
            <a:off x="2428875" y="4344988"/>
            <a:ext cx="7516813" cy="111601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hr-HR" smtClean="0"/>
              <a:t>Petak 06.12.2013</a:t>
            </a:r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  <a:ln/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Božićno druženje u 1.b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46888" indent="-246888" fontAlgn="auto">
              <a:spcAft>
                <a:spcPts val="0"/>
              </a:spcAft>
              <a:buFont typeface="Euphemia" pitchFamily="34" charset="0"/>
              <a:buChar char="›"/>
              <a:defRPr/>
            </a:pPr>
            <a:r>
              <a:rPr lang="hr-HR" dirty="0" smtClean="0"/>
              <a:t>Svi  su glumili, pjevali i recitirali</a:t>
            </a:r>
          </a:p>
          <a:p>
            <a:pPr marL="0" indent="0" fontAlgn="auto">
              <a:spcAft>
                <a:spcPts val="0"/>
              </a:spcAft>
              <a:buFont typeface="Euphemia" pitchFamily="34" charset="0"/>
              <a:buNone/>
              <a:defRPr/>
            </a:pPr>
            <a:r>
              <a:rPr lang="hr-HR" dirty="0" smtClean="0"/>
              <a:t>Roditelje razveselili,</a:t>
            </a:r>
          </a:p>
          <a:p>
            <a:pPr marL="0" indent="0" fontAlgn="auto">
              <a:spcAft>
                <a:spcPts val="0"/>
              </a:spcAft>
              <a:buFont typeface="Euphemia" pitchFamily="34" charset="0"/>
              <a:buNone/>
              <a:defRPr/>
            </a:pPr>
            <a:r>
              <a:rPr lang="hr-HR" dirty="0" smtClean="0"/>
              <a:t>Učiteljice osmjehom nagradili</a:t>
            </a:r>
          </a:p>
          <a:p>
            <a:pPr marL="0" indent="0" fontAlgn="auto">
              <a:spcAft>
                <a:spcPts val="0"/>
              </a:spcAft>
              <a:buFont typeface="Euphemia" pitchFamily="34" charset="0"/>
              <a:buNone/>
              <a:defRPr/>
            </a:pPr>
            <a:r>
              <a:rPr lang="hr-HR" dirty="0" smtClean="0"/>
              <a:t>A sebe pravim đacima učinili.</a:t>
            </a:r>
          </a:p>
          <a:p>
            <a:pPr marL="0" indent="0" fontAlgn="auto">
              <a:spcAft>
                <a:spcPts val="0"/>
              </a:spcAft>
              <a:buFont typeface="Euphemia" pitchFamily="34" charset="0"/>
              <a:buNone/>
              <a:defRPr/>
            </a:pPr>
            <a:r>
              <a:rPr lang="hr-HR" dirty="0" smtClean="0"/>
              <a:t>Učionica je puna bila,</a:t>
            </a:r>
          </a:p>
          <a:p>
            <a:pPr marL="0" indent="0" fontAlgn="auto">
              <a:spcAft>
                <a:spcPts val="0"/>
              </a:spcAft>
              <a:buFont typeface="Euphemia" pitchFamily="34" charset="0"/>
              <a:buNone/>
              <a:defRPr/>
            </a:pPr>
            <a:r>
              <a:rPr lang="hr-HR" dirty="0" smtClean="0"/>
              <a:t>Dragih ljudi, prijatelja</a:t>
            </a:r>
          </a:p>
          <a:p>
            <a:pPr marL="0" indent="0" fontAlgn="auto">
              <a:spcAft>
                <a:spcPts val="0"/>
              </a:spcAft>
              <a:buFont typeface="Euphemia" pitchFamily="34" charset="0"/>
              <a:buNone/>
              <a:defRPr/>
            </a:pPr>
            <a:r>
              <a:rPr lang="hr-HR" dirty="0" smtClean="0"/>
              <a:t>Dobre volje i veselja. </a:t>
            </a:r>
            <a:endParaRPr lang="en-US" dirty="0" smtClean="0"/>
          </a:p>
        </p:txBody>
      </p:sp>
      <p:sp>
        <p:nvSpPr>
          <p:cNvPr id="17410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Božićna priredba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46888" indent="-246888" fontAlgn="auto">
              <a:spcAft>
                <a:spcPts val="0"/>
              </a:spcAft>
              <a:buFont typeface="Euphemia" pitchFamily="34" charset="0"/>
              <a:buChar char="›"/>
              <a:defRPr/>
            </a:pPr>
            <a:r>
              <a:rPr lang="hr-HR" dirty="0" smtClean="0"/>
              <a:t>Poslije pjesme i veselja radit treba.</a:t>
            </a:r>
          </a:p>
          <a:p>
            <a:pPr marL="0" indent="0" fontAlgn="auto">
              <a:spcAft>
                <a:spcPts val="0"/>
              </a:spcAft>
              <a:buFont typeface="Euphemia" pitchFamily="34" charset="0"/>
              <a:buNone/>
              <a:defRPr/>
            </a:pPr>
            <a:r>
              <a:rPr lang="hr-HR" dirty="0" smtClean="0"/>
              <a:t>Rukave smo zasukali i posla se primili.</a:t>
            </a:r>
          </a:p>
          <a:p>
            <a:pPr marL="0" indent="0" fontAlgn="auto">
              <a:spcAft>
                <a:spcPts val="0"/>
              </a:spcAft>
              <a:buFont typeface="Euphemia" pitchFamily="34" charset="0"/>
              <a:buNone/>
              <a:defRPr/>
            </a:pPr>
            <a:r>
              <a:rPr lang="hr-HR" dirty="0" smtClean="0"/>
              <a:t>Rezali smo, bojali, lijepili i </a:t>
            </a:r>
          </a:p>
          <a:p>
            <a:pPr marL="0" indent="0" fontAlgn="auto">
              <a:spcAft>
                <a:spcPts val="0"/>
              </a:spcAft>
              <a:buFont typeface="Euphemia" pitchFamily="34" charset="0"/>
              <a:buNone/>
              <a:defRPr/>
            </a:pPr>
            <a:r>
              <a:rPr lang="hr-HR" dirty="0" smtClean="0"/>
              <a:t>Najljepši u školi bor smo sklepali.</a:t>
            </a:r>
          </a:p>
          <a:p>
            <a:pPr marL="0" indent="0" fontAlgn="auto">
              <a:spcAft>
                <a:spcPts val="0"/>
              </a:spcAft>
              <a:buFont typeface="Euphemia" pitchFamily="34" charset="0"/>
              <a:buNone/>
              <a:defRPr/>
            </a:pPr>
            <a:r>
              <a:rPr lang="hr-HR" dirty="0" smtClean="0"/>
              <a:t>Dođite, pogledajte, divite se i</a:t>
            </a:r>
          </a:p>
          <a:p>
            <a:pPr marL="0" indent="0" fontAlgn="auto">
              <a:spcAft>
                <a:spcPts val="0"/>
              </a:spcAft>
              <a:buFont typeface="Euphemia" pitchFamily="34" charset="0"/>
              <a:buNone/>
              <a:defRPr/>
            </a:pPr>
            <a:r>
              <a:rPr lang="hr-HR" dirty="0" smtClean="0"/>
              <a:t>Pohvalite.</a:t>
            </a:r>
            <a:endParaRPr lang="hr-HR" dirty="0"/>
          </a:p>
        </p:txBody>
      </p:sp>
      <p:sp>
        <p:nvSpPr>
          <p:cNvPr id="1843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Božićna radionica</a:t>
            </a:r>
          </a:p>
        </p:txBody>
      </p:sp>
      <p:sp>
        <p:nvSpPr>
          <p:cNvPr id="18436" name="AutoShape 4" descr="Displaying fotografija.JPG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sr-Latn-CS"/>
          </a:p>
        </p:txBody>
      </p:sp>
      <p:sp>
        <p:nvSpPr>
          <p:cNvPr id="18438" name="AutoShape 6" descr="Displaying fotografija.JPG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sr-Latn-CS"/>
          </a:p>
        </p:txBody>
      </p:sp>
      <p:sp>
        <p:nvSpPr>
          <p:cNvPr id="18440" name="AutoShape 8" descr="Displaying fotografija.JPG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sr-Latn-CS"/>
          </a:p>
        </p:txBody>
      </p:sp>
      <p:sp>
        <p:nvSpPr>
          <p:cNvPr id="18444" name="AutoShape 12" descr="Displaying fotografija.JPG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sr-Latn-CS"/>
          </a:p>
        </p:txBody>
      </p:sp>
      <p:sp>
        <p:nvSpPr>
          <p:cNvPr id="18446" name="AutoShape 14" descr="Displaying fotografija.JPG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sr-Latn-CS"/>
          </a:p>
        </p:txBody>
      </p:sp>
      <p:pic>
        <p:nvPicPr>
          <p:cNvPr id="18447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9813" y="3141663"/>
            <a:ext cx="4271962" cy="320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nowflakes design templat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Snowflakes design template" id="{2618DECD-A475-45B8-BA96-9EC0437A6A93}" vid="{5ABF5A55-EA92-4AA4-9786-855F61ED68CC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Snowflakes design slides</Template>
  <TotalTime>9</TotalTime>
  <Words>68</Words>
  <Application>Microsoft Office PowerPoint</Application>
  <PresentationFormat>Custom</PresentationFormat>
  <Paragraphs>18</Paragraphs>
  <Slides>3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Predložak dizajna</vt:lpstr>
      </vt:variant>
      <vt:variant>
        <vt:i4>6</vt:i4>
      </vt:variant>
      <vt:variant>
        <vt:lpstr>Naslovi slajdova</vt:lpstr>
      </vt:variant>
      <vt:variant>
        <vt:i4>3</vt:i4>
      </vt:variant>
    </vt:vector>
  </HeadingPairs>
  <TitlesOfParts>
    <vt:vector size="12" baseType="lpstr">
      <vt:lpstr>Century Gothic</vt:lpstr>
      <vt:lpstr>Arial</vt:lpstr>
      <vt:lpstr>Euphemia</vt:lpstr>
      <vt:lpstr>Snowflakes design template</vt:lpstr>
      <vt:lpstr>Snowflakes design template</vt:lpstr>
      <vt:lpstr>Snowflakes design template</vt:lpstr>
      <vt:lpstr>Snowflakes design template</vt:lpstr>
      <vt:lpstr>Snowflakes design template</vt:lpstr>
      <vt:lpstr>Snowflakes design template</vt:lpstr>
      <vt:lpstr>Slajd 1</vt:lpstr>
      <vt:lpstr>Božićna priredba</vt:lpstr>
      <vt:lpstr>Božićna radionica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/>
  <cp:keywords/>
  <cp:lastModifiedBy/>
  <cp:revision>2</cp:revision>
  <dcterms:created xsi:type="dcterms:W3CDTF">2013-12-08T20:38:18Z</dcterms:created>
  <dcterms:modified xsi:type="dcterms:W3CDTF">2013-12-16T14:08:19Z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TC034605799991</vt:lpwstr>
  </property>
</Properties>
</file>