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AFBE9D-2531-450F-AF91-A0BA1D6EA1BB}" type="datetimeFigureOut">
              <a:rPr lang="hr-HR" smtClean="0"/>
              <a:t>27.5.2014.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611E1C-9C18-497C-BEB0-A15D8468F1F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hr-HR" dirty="0" smtClean="0"/>
              <a:t>I </a:t>
            </a:r>
            <a:r>
              <a:rPr lang="hr-HR" dirty="0" smtClean="0">
                <a:solidFill>
                  <a:srgbClr val="FF0000"/>
                </a:solidFill>
              </a:rPr>
              <a:t>2.B</a:t>
            </a:r>
            <a:r>
              <a:rPr lang="hr-HR" dirty="0" smtClean="0"/>
              <a:t> JE PRIJATELJ PRIRODE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lnSpcReduction="10000"/>
          </a:bodyPr>
          <a:lstStyle/>
          <a:p>
            <a:r>
              <a:rPr lang="hr-HR" sz="1800" dirty="0" smtClean="0">
                <a:solidFill>
                  <a:schemeClr val="bg1"/>
                </a:solidFill>
              </a:rPr>
              <a:t>I ZBOG TOGA NAS JE ŠUMARSKI INSTITUT U JASTREBARSKOM NAGRADIO!</a:t>
            </a:r>
          </a:p>
          <a:p>
            <a:endParaRPr lang="hr-HR" sz="1800" dirty="0">
              <a:solidFill>
                <a:schemeClr val="bg1"/>
              </a:solidFill>
            </a:endParaRPr>
          </a:p>
          <a:p>
            <a:r>
              <a:rPr lang="hr-HR" sz="1800" dirty="0" smtClean="0">
                <a:solidFill>
                  <a:schemeClr val="bg1"/>
                </a:solidFill>
              </a:rPr>
              <a:t>SVOJIM LIKOVNIM RADOVIMA NA TEMU ‘ŠUMA=ZDRAVLJE’</a:t>
            </a:r>
          </a:p>
          <a:p>
            <a:r>
              <a:rPr lang="hr-HR" sz="1800" dirty="0" smtClean="0">
                <a:solidFill>
                  <a:schemeClr val="bg1"/>
                </a:solidFill>
              </a:rPr>
              <a:t>OSVOJILI SMO TREĆE MJESTO!</a:t>
            </a:r>
          </a:p>
          <a:p>
            <a:endParaRPr lang="hr-HR" sz="1800" dirty="0">
              <a:solidFill>
                <a:schemeClr val="bg1"/>
              </a:solidFill>
            </a:endParaRPr>
          </a:p>
          <a:p>
            <a:r>
              <a:rPr lang="hr-HR" sz="1800" dirty="0" smtClean="0">
                <a:solidFill>
                  <a:schemeClr val="bg1"/>
                </a:solidFill>
              </a:rPr>
              <a:t>NA DANIMA OTVORENIH VRATA 22.5. DOBILI SMO SVOJU NAGRADU….A ŠTO DRUGO NEGO… BILJKE I CVIJEĆE!</a:t>
            </a:r>
            <a:endParaRPr lang="hr-H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053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8720"/>
            <a:ext cx="4399359" cy="5361459"/>
          </a:xfrm>
        </p:spPr>
      </p:pic>
    </p:spTree>
    <p:extLst>
      <p:ext uri="{BB962C8B-B14F-4D97-AF65-F5344CB8AC3E}">
        <p14:creationId xmlns:p14="http://schemas.microsoft.com/office/powerpoint/2010/main" val="309359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4793580" cy="5361459"/>
          </a:xfrm>
        </p:spPr>
      </p:pic>
    </p:spTree>
    <p:extLst>
      <p:ext uri="{BB962C8B-B14F-4D97-AF65-F5344CB8AC3E}">
        <p14:creationId xmlns:p14="http://schemas.microsoft.com/office/powerpoint/2010/main" val="351181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145508" cy="5289451"/>
          </a:xfrm>
        </p:spPr>
      </p:pic>
    </p:spTree>
    <p:extLst>
      <p:ext uri="{BB962C8B-B14F-4D97-AF65-F5344CB8AC3E}">
        <p14:creationId xmlns:p14="http://schemas.microsoft.com/office/powerpoint/2010/main" val="375390574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TC102455596[[fn=Proljeće]]</Template>
  <TotalTime>7</TotalTime>
  <Words>49</Words>
  <Application>Microsoft Office PowerPoint</Application>
  <PresentationFormat>Prikaz na zaslonu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Spring</vt:lpstr>
      <vt:lpstr>I 2.B JE PRIJATELJ PRIRODE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2.B JE PRIJATELJ PRIRODE</dc:title>
  <dc:creator>Učenik</dc:creator>
  <cp:lastModifiedBy>Učenik</cp:lastModifiedBy>
  <cp:revision>1</cp:revision>
  <dcterms:created xsi:type="dcterms:W3CDTF">2014-05-27T08:48:48Z</dcterms:created>
  <dcterms:modified xsi:type="dcterms:W3CDTF">2014-05-27T08:56:32Z</dcterms:modified>
</cp:coreProperties>
</file>