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photoAlbum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22A90-F7FE-4A84-9F37-3B8719562FCB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AE92-3D81-4D8A-A050-4A68302B36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999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22A90-F7FE-4A84-9F37-3B8719562FCB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AE92-3D81-4D8A-A050-4A68302B36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5782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22A90-F7FE-4A84-9F37-3B8719562FCB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AE92-3D81-4D8A-A050-4A68302B36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965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22A90-F7FE-4A84-9F37-3B8719562FCB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AE92-3D81-4D8A-A050-4A68302B36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745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22A90-F7FE-4A84-9F37-3B8719562FCB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AE92-3D81-4D8A-A050-4A68302B36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832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22A90-F7FE-4A84-9F37-3B8719562FCB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AE92-3D81-4D8A-A050-4A68302B36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385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22A90-F7FE-4A84-9F37-3B8719562FCB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AE92-3D81-4D8A-A050-4A68302B36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775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22A90-F7FE-4A84-9F37-3B8719562FCB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AE92-3D81-4D8A-A050-4A68302B36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93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22A90-F7FE-4A84-9F37-3B8719562FCB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AE92-3D81-4D8A-A050-4A68302B36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479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22A90-F7FE-4A84-9F37-3B8719562FCB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AE92-3D81-4D8A-A050-4A68302B36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103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22A90-F7FE-4A84-9F37-3B8719562FCB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AE92-3D81-4D8A-A050-4A68302B36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896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22A90-F7FE-4A84-9F37-3B8719562FCB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5AE92-3D81-4D8A-A050-4A68302B36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390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Bjelobr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niOkvir 2"/>
          <p:cNvSpPr txBox="1"/>
          <p:nvPr/>
        </p:nvSpPr>
        <p:spPr>
          <a:xfrm>
            <a:off x="2915816" y="2606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Bruna Bjelobrk – Zagrebački sat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9827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Špoljarec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425"/>
            <a:ext cx="9144000" cy="5137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niOkvir 2"/>
          <p:cNvSpPr txBox="1"/>
          <p:nvPr/>
        </p:nvSpPr>
        <p:spPr>
          <a:xfrm>
            <a:off x="2771800" y="26064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Laron</a:t>
            </a:r>
            <a:r>
              <a:rPr lang="hr-HR" dirty="0" smtClean="0"/>
              <a:t> </a:t>
            </a:r>
            <a:r>
              <a:rPr lang="hr-HR" dirty="0" err="1" smtClean="0"/>
              <a:t>Špoljarec</a:t>
            </a:r>
            <a:r>
              <a:rPr lang="hr-HR" dirty="0" smtClean="0"/>
              <a:t> – Zagrebački tramvaj ZET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2554601"/>
      </p:ext>
    </p:extLst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aslak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niOkvir 2"/>
          <p:cNvSpPr txBox="1"/>
          <p:nvPr/>
        </p:nvSpPr>
        <p:spPr>
          <a:xfrm>
            <a:off x="2699792" y="26064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Luka </a:t>
            </a:r>
            <a:r>
              <a:rPr lang="hr-HR" dirty="0" err="1" smtClean="0"/>
              <a:t>Taslak</a:t>
            </a:r>
            <a:r>
              <a:rPr lang="hr-HR" dirty="0" smtClean="0"/>
              <a:t> - Tramvaj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0009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Fočić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niOkvir 2"/>
          <p:cNvSpPr txBox="1"/>
          <p:nvPr/>
        </p:nvSpPr>
        <p:spPr>
          <a:xfrm>
            <a:off x="2699792" y="35120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Karlo </a:t>
            </a:r>
            <a:r>
              <a:rPr lang="hr-HR" dirty="0" err="1" smtClean="0"/>
              <a:t>Fočić</a:t>
            </a:r>
            <a:r>
              <a:rPr lang="hr-HR" dirty="0" smtClean="0"/>
              <a:t> – Zagrebačka govornica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76258357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ungwirth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niOkvir 2"/>
          <p:cNvSpPr txBox="1"/>
          <p:nvPr/>
        </p:nvSpPr>
        <p:spPr>
          <a:xfrm>
            <a:off x="3275856" y="3326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Kim </a:t>
            </a:r>
            <a:r>
              <a:rPr lang="hr-HR" dirty="0" err="1" smtClean="0"/>
              <a:t>Jungwirth</a:t>
            </a:r>
            <a:r>
              <a:rPr lang="hr-HR" dirty="0" smtClean="0"/>
              <a:t> – Zagrebački znak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060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Kičić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niOkvir 2"/>
          <p:cNvSpPr txBox="1"/>
          <p:nvPr/>
        </p:nvSpPr>
        <p:spPr>
          <a:xfrm>
            <a:off x="2843808" y="616530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Enis</a:t>
            </a:r>
            <a:r>
              <a:rPr lang="hr-HR" dirty="0" smtClean="0"/>
              <a:t> </a:t>
            </a:r>
            <a:r>
              <a:rPr lang="hr-HR" dirty="0" err="1" smtClean="0"/>
              <a:t>Kičić</a:t>
            </a:r>
            <a:r>
              <a:rPr lang="hr-HR" dirty="0" smtClean="0"/>
              <a:t> – </a:t>
            </a:r>
            <a:r>
              <a:rPr lang="hr-HR" dirty="0" err="1" smtClean="0"/>
              <a:t>portafon</a:t>
            </a:r>
            <a:r>
              <a:rPr lang="hr-HR" dirty="0" smtClean="0"/>
              <a:t> M. B.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979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Klobučarić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niOkvir 2"/>
          <p:cNvSpPr txBox="1"/>
          <p:nvPr/>
        </p:nvSpPr>
        <p:spPr>
          <a:xfrm>
            <a:off x="3275856" y="47667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Vinko </a:t>
            </a:r>
            <a:r>
              <a:rPr lang="hr-HR" dirty="0" err="1" smtClean="0"/>
              <a:t>Klobučarić</a:t>
            </a:r>
            <a:r>
              <a:rPr lang="hr-HR" dirty="0" smtClean="0"/>
              <a:t> – OŠ </a:t>
            </a:r>
            <a:r>
              <a:rPr lang="hr-HR" dirty="0" err="1" smtClean="0"/>
              <a:t>Vrbani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1933420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ukač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niOkvir 2"/>
          <p:cNvSpPr txBox="1"/>
          <p:nvPr/>
        </p:nvSpPr>
        <p:spPr>
          <a:xfrm>
            <a:off x="3347864" y="3326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Joško Lukač – Crkva Isusa Krista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95175894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ikić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0"/>
            <a:ext cx="69834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niOkvir 2"/>
          <p:cNvSpPr txBox="1"/>
          <p:nvPr/>
        </p:nvSpPr>
        <p:spPr>
          <a:xfrm>
            <a:off x="4067944" y="33265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Petra Mikić – Vrtić </a:t>
            </a:r>
            <a:r>
              <a:rPr lang="hr-HR" dirty="0" err="1" smtClean="0"/>
              <a:t>Grigora</a:t>
            </a:r>
            <a:r>
              <a:rPr lang="hr-HR" dirty="0" smtClean="0"/>
              <a:t> Viteza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7698632"/>
      </p:ext>
    </p:extLst>
  </p:cSld>
  <p:clrMapOvr>
    <a:masterClrMapping/>
  </p:clrMapOvr>
  <p:transition spd="slow" advClick="0" advTm="5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avdić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niOkvir 3"/>
          <p:cNvSpPr txBox="1"/>
          <p:nvPr/>
        </p:nvSpPr>
        <p:spPr>
          <a:xfrm>
            <a:off x="3995936" y="134076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Gabriel </a:t>
            </a:r>
            <a:r>
              <a:rPr lang="hr-HR" dirty="0" err="1" smtClean="0"/>
              <a:t>Pravdić</a:t>
            </a:r>
            <a:r>
              <a:rPr lang="hr-HR" dirty="0" smtClean="0"/>
              <a:t> - </a:t>
            </a:r>
            <a:r>
              <a:rPr lang="hr-HR" dirty="0" err="1" smtClean="0"/>
              <a:t>McDonalds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8975836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hanich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niOkvir 2"/>
          <p:cNvSpPr txBox="1"/>
          <p:nvPr/>
        </p:nvSpPr>
        <p:spPr>
          <a:xfrm>
            <a:off x="2843808" y="68580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Alen </a:t>
            </a:r>
            <a:r>
              <a:rPr lang="hr-HR" dirty="0" err="1" smtClean="0"/>
              <a:t>Shanich</a:t>
            </a:r>
            <a:r>
              <a:rPr lang="hr-HR" dirty="0" smtClean="0"/>
              <a:t> – Zagrebački </a:t>
            </a:r>
            <a:r>
              <a:rPr lang="hr-HR" dirty="0" err="1" smtClean="0"/>
              <a:t>mekić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419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flas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59</Words>
  <Application>Microsoft Office PowerPoint</Application>
  <PresentationFormat>Prikaz na zaslonu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Ucionica</dc:creator>
  <cp:lastModifiedBy>Ucionica</cp:lastModifiedBy>
  <cp:revision>3</cp:revision>
  <dcterms:created xsi:type="dcterms:W3CDTF">2016-11-10T15:26:37Z</dcterms:created>
  <dcterms:modified xsi:type="dcterms:W3CDTF">2016-11-15T09:19:58Z</dcterms:modified>
</cp:coreProperties>
</file>