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18E2-D866-4236-BD51-E0977DDD1801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CE658-9DB5-48F4-A16F-A21BE655EC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7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E658-9DB5-48F4-A16F-A21BE655ECA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3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E658-9DB5-48F4-A16F-A21BE655ECA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23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E658-9DB5-48F4-A16F-A21BE655ECA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49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59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5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72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1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91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11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045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0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8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7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0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95A3-EE7C-438F-B4ED-0B5CF1EDED2E}" type="datetimeFigureOut">
              <a:rPr lang="hr-HR" smtClean="0"/>
              <a:t>21.10.2013.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7F35-89C0-44A7-A5B2-FCB558D175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9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2" y="376990"/>
            <a:ext cx="10299031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23126" y="2316163"/>
            <a:ext cx="10071989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r-HR" sz="8000" dirty="0">
                <a:latin typeface="Comic Sans MS" panose="030F0702030302020204" pitchFamily="66" charset="0"/>
              </a:rPr>
              <a:t>Dan jabuka u 1.b i 1.c</a:t>
            </a:r>
          </a:p>
        </p:txBody>
      </p:sp>
    </p:spTree>
    <p:extLst>
      <p:ext uri="{BB962C8B-B14F-4D97-AF65-F5344CB8AC3E}">
        <p14:creationId xmlns:p14="http://schemas.microsoft.com/office/powerpoint/2010/main" val="37223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21.10.2013. obilježili smo dan jabuka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17" y="1528846"/>
            <a:ext cx="3458633" cy="2593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32" y="1524417"/>
            <a:ext cx="3464538" cy="2598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9837" y="4619861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Sve smo pripremili,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5368" y="4562712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i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svi smo se skupili!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Njam, sok od jabuka!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r="48279"/>
          <a:stretch/>
        </p:blipFill>
        <p:spPr>
          <a:xfrm>
            <a:off x="1007174" y="2053390"/>
            <a:ext cx="1687899" cy="38829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19649"/>
          <a:stretch/>
        </p:blipFill>
        <p:spPr>
          <a:xfrm>
            <a:off x="3186294" y="2960145"/>
            <a:ext cx="2422967" cy="178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095" y="5567000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Naučili smo napraviti sok,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3026" y="2053390"/>
            <a:ext cx="2330951" cy="1748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1189" y="2053390"/>
            <a:ext cx="2330951" cy="17482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41949" y="4250893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latin typeface="Comic Sans MS" panose="030F0702030302020204" pitchFamily="66" charset="0"/>
              </a:rPr>
              <a:t>k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oji smo i isprobali!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Nakon soka kolači!!!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78" y="1711574"/>
            <a:ext cx="1734930" cy="2313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15" y="1711574"/>
            <a:ext cx="1734930" cy="231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21" y="1690688"/>
            <a:ext cx="1750595" cy="2334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5216" y="6078272"/>
            <a:ext cx="38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Kulinarski tečaj u nekoliko koraka!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890" y="42823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Step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1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2588" y="428239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 err="1">
                <a:latin typeface="Comic Sans MS" panose="030F0702030302020204" pitchFamily="66" charset="0"/>
              </a:rPr>
              <a:t>S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tep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2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62215" y="428239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Step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3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3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Bili su odlični!!!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3" y="1690688"/>
            <a:ext cx="2517496" cy="18881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6336" y="1712162"/>
            <a:ext cx="2481177" cy="1860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9209" y="1703555"/>
            <a:ext cx="2492653" cy="1869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3558" y="1712162"/>
            <a:ext cx="2481178" cy="1860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3" y="4130761"/>
            <a:ext cx="2517496" cy="1888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70" y="3879016"/>
            <a:ext cx="1793708" cy="2391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09" y="4130761"/>
            <a:ext cx="2517496" cy="1888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3558" y="4130761"/>
            <a:ext cx="2517496" cy="18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</Words>
  <Application>Microsoft Office PowerPoint</Application>
  <PresentationFormat>Widescreen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21.10.2013. obilježili smo dan jabuka</vt:lpstr>
      <vt:lpstr>Njam, sok od jabuka!</vt:lpstr>
      <vt:lpstr>Nakon soka kolači!!!</vt:lpstr>
      <vt:lpstr>Bili su odlični!!!</vt:lpstr>
    </vt:vector>
  </TitlesOfParts>
  <Company>Anamundi d.o.o.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Borna Simic</dc:creator>
  <cp:lastModifiedBy>Borna Simic</cp:lastModifiedBy>
  <cp:revision>4</cp:revision>
  <dcterms:created xsi:type="dcterms:W3CDTF">2013-10-21T20:06:40Z</dcterms:created>
  <dcterms:modified xsi:type="dcterms:W3CDTF">2013-10-21T20:31:51Z</dcterms:modified>
</cp:coreProperties>
</file>