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528F-D1F8-40E1-ABBC-8890710DBBA8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2709B-43AF-4995-9C86-91542403A6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52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709B-43AF-4995-9C86-91542403A61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63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709B-43AF-4995-9C86-91542403A61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10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709B-43AF-4995-9C86-91542403A61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38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709B-43AF-4995-9C86-91542403A61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6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2709B-43AF-4995-9C86-91542403A61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34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68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15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32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18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06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61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43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84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37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12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77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1F52-DFA3-4A97-A3C7-B725254F6005}" type="datetimeFigureOut">
              <a:rPr lang="hr-HR" smtClean="0"/>
              <a:t>22.5.2013.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8444-C916-42EF-A17A-44A7B397E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1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88" y="2130425"/>
            <a:ext cx="3094112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  <a:latin typeface="Comic Sans MS" pitchFamily="66" charset="0"/>
              </a:rPr>
              <a:t>2.E </a:t>
            </a:r>
            <a:endParaRPr lang="hr-H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3861048"/>
            <a:ext cx="3056384" cy="1752600"/>
          </a:xfrm>
        </p:spPr>
        <p:txBody>
          <a:bodyPr/>
          <a:lstStyle/>
          <a:p>
            <a:r>
              <a:rPr lang="hr-HR" dirty="0" smtClean="0">
                <a:solidFill>
                  <a:srgbClr val="92D050"/>
                </a:solidFill>
                <a:latin typeface="Comic Sans MS" pitchFamily="66" charset="0"/>
              </a:rPr>
              <a:t>Opet u akciji</a:t>
            </a:r>
          </a:p>
          <a:p>
            <a:r>
              <a:rPr lang="hr-HR" dirty="0" smtClean="0">
                <a:solidFill>
                  <a:srgbClr val="92D050"/>
                </a:solidFill>
                <a:latin typeface="Comic Sans MS" pitchFamily="66" charset="0"/>
              </a:rPr>
              <a:t>( ovaj </a:t>
            </a:r>
            <a:r>
              <a:rPr lang="hr-HR" dirty="0" smtClean="0">
                <a:solidFill>
                  <a:srgbClr val="92D050"/>
                </a:solidFill>
                <a:latin typeface="Comic Sans MS" pitchFamily="66" charset="0"/>
              </a:rPr>
              <a:t>put u </a:t>
            </a:r>
            <a:r>
              <a:rPr lang="hr-HR" dirty="0" smtClean="0">
                <a:solidFill>
                  <a:srgbClr val="92D050"/>
                </a:solidFill>
                <a:latin typeface="Comic Sans MS" pitchFamily="66" charset="0"/>
              </a:rPr>
              <a:t>Jaski)</a:t>
            </a:r>
            <a:endParaRPr lang="hr-HR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4032448" cy="5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Tijekom ožujka i travnja učenici 2.e razreda pripremali su se za sudjelovanje na likovnom natječaju povodom dana otvorenih vrata Hrvatskog šumarskog instituta</a:t>
            </a:r>
          </a:p>
          <a:p>
            <a:r>
              <a:rPr lang="hr-HR" dirty="0" smtClean="0">
                <a:latin typeface="Comic Sans MS" pitchFamily="66" charset="0"/>
              </a:rPr>
              <a:t>Otvoreni dan održan je 16.05.2013. u Jastrebarskom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04664"/>
            <a:ext cx="7334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6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92D050"/>
                </a:solidFill>
                <a:latin typeface="Comic Sans MS" pitchFamily="66" charset="0"/>
              </a:rPr>
              <a:t>2.nagrada</a:t>
            </a:r>
            <a:endParaRPr lang="hr-HR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Stručnom žiriju svidjela se društvena igra</a:t>
            </a:r>
          </a:p>
          <a:p>
            <a:pPr marL="0" indent="0">
              <a:buNone/>
            </a:pPr>
            <a:r>
              <a:rPr lang="hr-HR" dirty="0" smtClean="0">
                <a:latin typeface="Comic Sans MS" pitchFamily="66" charset="0"/>
              </a:rPr>
              <a:t>„ U šumi i vodi” koju su učenici napravili uz pomoć učiteljice </a:t>
            </a:r>
            <a:r>
              <a:rPr lang="hr-HR" dirty="0" err="1" smtClean="0">
                <a:latin typeface="Comic Sans MS" pitchFamily="66" charset="0"/>
              </a:rPr>
              <a:t>Tajane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Franceković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2050" name="Picture 2" descr="C:\Users\NIKA\Documents\slike Jaska\IMG_0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68070"/>
            <a:ext cx="3024337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KA\Documents\slike Jaska\IMG_0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92D050"/>
                </a:solidFill>
                <a:latin typeface="Comic Sans MS" pitchFamily="66" charset="0"/>
              </a:rPr>
              <a:t>Otvoreni dani</a:t>
            </a:r>
            <a:endParaRPr lang="hr-HR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Posjet Hrvatskom šumarskom institutu prava je izvanučionična nastava</a:t>
            </a:r>
          </a:p>
          <a:p>
            <a:r>
              <a:rPr lang="hr-HR" dirty="0" smtClean="0">
                <a:latin typeface="Comic Sans MS" pitchFamily="66" charset="0"/>
              </a:rPr>
              <a:t>Svašta smo naučili: saditi, kako pripremiti sjeme, kako prepoznati bolesno stablo, kako stabla liječe,koji nametnici postoje, kako ugasiti šumski požar…. </a:t>
            </a:r>
            <a:endParaRPr lang="hr-H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92D050"/>
                </a:solidFill>
                <a:latin typeface="Comic Sans MS" pitchFamily="66" charset="0"/>
              </a:rPr>
              <a:t>Slikice</a:t>
            </a:r>
            <a:r>
              <a:rPr lang="hr-HR" b="1" dirty="0" smtClean="0">
                <a:latin typeface="Comic Sans MS" pitchFamily="66" charset="0"/>
              </a:rPr>
              <a:t> </a:t>
            </a:r>
            <a:endParaRPr lang="hr-HR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NIKA\Documents\slike Jaska\IMG_0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123728" cy="15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IKA\Documents\slike Jaska\IMG_07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124428" cy="159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KA\Documents\slike Jaska\IMG_0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30978"/>
            <a:ext cx="2124428" cy="159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KA\Documents\slike Jaska\IMG_07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0406"/>
            <a:ext cx="205172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2287"/>
            <a:ext cx="2448272" cy="16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26697"/>
            <a:ext cx="2304256" cy="15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104</Words>
  <Application>Microsoft Office PowerPoint</Application>
  <PresentationFormat>On-screen Show (4:3)</PresentationFormat>
  <Paragraphs>17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2.E </vt:lpstr>
      <vt:lpstr>PowerPoint Presentation</vt:lpstr>
      <vt:lpstr>2.nagrada</vt:lpstr>
      <vt:lpstr>Otvoreni dani</vt:lpstr>
      <vt:lpstr>Slikice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2.E</dc:title>
  <dc:creator>NIKA</dc:creator>
  <cp:lastModifiedBy>Magdalena</cp:lastModifiedBy>
  <cp:revision>8</cp:revision>
  <dcterms:created xsi:type="dcterms:W3CDTF">2013-05-19T16:32:31Z</dcterms:created>
  <dcterms:modified xsi:type="dcterms:W3CDTF">2013-05-22T19:53:51Z</dcterms:modified>
</cp:coreProperties>
</file>